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0" r:id="rId1"/>
    <p:sldMasterId id="2147483671" r:id="rId2"/>
  </p:sldMasterIdLst>
  <p:notesMasterIdLst>
    <p:notesMasterId r:id="rId5"/>
  </p:notesMasterIdLst>
  <p:sldIdLst>
    <p:sldId id="256" r:id="rId3"/>
    <p:sldId id="257" r:id="rId4"/>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6633" autoAdjust="0"/>
  </p:normalViewPr>
  <p:slideViewPr>
    <p:cSldViewPr snapToGrid="0">
      <p:cViewPr varScale="1">
        <p:scale>
          <a:sx n="115" d="100"/>
          <a:sy n="115" d="100"/>
        </p:scale>
        <p:origin x="1494" y="8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rivm.nl/geneesmiddelen-in-milieu/risico-s-van-geneesmiddelen-voor-milieu" TargetMode="External"/><Relationship Id="rId2" Type="http://schemas.openxmlformats.org/officeDocument/2006/relationships/slide" Target="../slides/slide1.xml"/><Relationship Id="rId1" Type="http://schemas.openxmlformats.org/officeDocument/2006/relationships/notesMaster" Target="../notesMasters/notesMaster1.xml"/><Relationship Id="rId4" Type="http://schemas.openxmlformats.org/officeDocument/2006/relationships/hyperlink" Target="https://www.rijksoverheid.nl/onderwerpen/afval/vraag-en-antwoord/waar-kan-ik-ongebruikte-medicijnen-inleveren#:~:text=Medicijnen%20die%20u%20niet%20meer,uit%20het%20water%20te%20zuiveren" TargetMode="Externa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www.rivm.nl/geneesmiddelen-in-milieu/risico-s-van-geneesmiddelen-voor-milieu" TargetMode="External"/><Relationship Id="rId2" Type="http://schemas.openxmlformats.org/officeDocument/2006/relationships/slide" Target="../slides/slide2.xml"/><Relationship Id="rId1" Type="http://schemas.openxmlformats.org/officeDocument/2006/relationships/notesMaster" Target="../notesMasters/notesMaster1.xml"/><Relationship Id="rId4" Type="http://schemas.openxmlformats.org/officeDocument/2006/relationships/hyperlink" Target="https://www.rijksoverheid.nl/onderwerpen/afval/vraag-en-antwoord/waar-kan-ik-ongebruikte-medicijnen-inleveren#:~:text=Medicijnen%20die%20u%20niet%20meer,uit%20het%20water%20te%20zuiveren"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g24694cb2330_0_8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nl">
                <a:solidFill>
                  <a:schemeClr val="dk1"/>
                </a:solidFill>
              </a:rPr>
              <a:t>Examples of answers:</a:t>
            </a:r>
            <a:endParaRPr>
              <a:solidFill>
                <a:schemeClr val="dk1"/>
              </a:solidFill>
            </a:endParaRPr>
          </a:p>
          <a:p>
            <a:pPr marL="0" lvl="0" indent="0" algn="l" rtl="0">
              <a:spcBef>
                <a:spcPts val="0"/>
              </a:spcBef>
              <a:spcAft>
                <a:spcPts val="0"/>
              </a:spcAft>
              <a:buSzPts val="1100"/>
              <a:buNone/>
            </a:pPr>
            <a:r>
              <a:rPr lang="nl">
                <a:solidFill>
                  <a:schemeClr val="dk1"/>
                </a:solidFill>
              </a:rPr>
              <a:t>1. Prescribing fewer medicines will lead to less consumption of potentially polluting medicines (and often it is also good for the patient's health). It is important to consider the appropriate therapeutic indication when new medications are prescribed and to review indications for medications already being used by the patient. In addition, shared decision-making about therapeutic goals and (non-)pharmacological interventions could lead to better treatment adherence. This can prevent patients from wasting prescribed medications. See also the answers to the following questions.</a:t>
            </a:r>
            <a:endParaRPr>
              <a:solidFill>
                <a:schemeClr val="dk1"/>
              </a:solidFill>
            </a:endParaRPr>
          </a:p>
          <a:p>
            <a:pPr marL="0" lvl="0" indent="0" algn="l" rtl="0">
              <a:spcBef>
                <a:spcPts val="0"/>
              </a:spcBef>
              <a:spcAft>
                <a:spcPts val="0"/>
              </a:spcAft>
              <a:buClr>
                <a:schemeClr val="dk1"/>
              </a:buClr>
              <a:buSzPts val="1100"/>
              <a:buFont typeface="Arial"/>
              <a:buNone/>
            </a:pPr>
            <a:r>
              <a:rPr lang="nl">
                <a:solidFill>
                  <a:schemeClr val="dk1"/>
                </a:solidFill>
              </a:rPr>
              <a:t>Ref: Smale et al</a:t>
            </a:r>
            <a:endParaRPr>
              <a:solidFill>
                <a:schemeClr val="dk1"/>
              </a:solidFill>
            </a:endParaRPr>
          </a:p>
          <a:p>
            <a:pPr marL="0" lvl="0" indent="0" algn="l" rtl="0">
              <a:spcBef>
                <a:spcPts val="0"/>
              </a:spcBef>
              <a:spcAft>
                <a:spcPts val="0"/>
              </a:spcAft>
              <a:buClr>
                <a:schemeClr val="dk1"/>
              </a:buClr>
              <a:buSzPts val="1100"/>
              <a:buFont typeface="Arial"/>
              <a:buNone/>
            </a:pPr>
            <a:r>
              <a:rPr lang="nl">
                <a:solidFill>
                  <a:schemeClr val="dk1"/>
                </a:solidFill>
              </a:rPr>
              <a:t>2. When patients receive large packages/quantities of newly prescribed drugs, there is the risk that early discontinuation (for instance because of early treatment effects or side-effects) of the drug will lead to unnecessary drug leftovers. Smaller packages for the initial period of prescription should be considered. Larger quantities of medicine might be prescribed after a review of both the desired pharmacological effect as well as side-effects. Ref: Smale et al.</a:t>
            </a:r>
            <a:endParaRPr>
              <a:solidFill>
                <a:schemeClr val="dk1"/>
              </a:solidFill>
            </a:endParaRPr>
          </a:p>
          <a:p>
            <a:pPr marL="0" lvl="0" indent="0" algn="l" rtl="0">
              <a:spcBef>
                <a:spcPts val="0"/>
              </a:spcBef>
              <a:spcAft>
                <a:spcPts val="0"/>
              </a:spcAft>
              <a:buSzPts val="1100"/>
              <a:buNone/>
            </a:pPr>
            <a:r>
              <a:rPr lang="nl">
                <a:solidFill>
                  <a:schemeClr val="dk1"/>
                </a:solidFill>
              </a:rPr>
              <a:t>3. Potential effects resulting from the unsafe disposal of medicine might be antibiotic resistance (through unnecessary antibiotic exposure of microbes), hormones from contraceptives can induce gender changes in fish, NSAIDs might cause tissue damage in water animals and antidepressants can cause behavioral changes in various species. Ref: </a:t>
            </a:r>
            <a:r>
              <a:rPr lang="nl" u="sng">
                <a:solidFill>
                  <a:schemeClr val="hlink"/>
                </a:solidFill>
                <a:hlinkClick r:id="rId3"/>
              </a:rPr>
              <a:t>https://www.rivm.nl/geneesmiddelen-in-milieu/risico-s-van-geneesmiddelen-voor-milieu</a:t>
            </a:r>
            <a:r>
              <a:rPr lang="nl">
                <a:solidFill>
                  <a:schemeClr val="dk1"/>
                </a:solidFill>
              </a:rPr>
              <a:t>) </a:t>
            </a:r>
            <a:endParaRPr>
              <a:solidFill>
                <a:schemeClr val="dk1"/>
              </a:solidFill>
            </a:endParaRPr>
          </a:p>
          <a:p>
            <a:pPr marL="0" lvl="0" indent="0" algn="l" rtl="0">
              <a:spcBef>
                <a:spcPts val="0"/>
              </a:spcBef>
              <a:spcAft>
                <a:spcPts val="0"/>
              </a:spcAft>
              <a:buSzPts val="1100"/>
              <a:buNone/>
            </a:pPr>
            <a:r>
              <a:rPr lang="nl">
                <a:solidFill>
                  <a:schemeClr val="dk1"/>
                </a:solidFill>
              </a:rPr>
              <a:t>4.  It is recommended to dispose unused or leftover medicine at a pharmacy or at a place which collects chemical waste. Patients should always be discouraged to dispose medicine through the toilet or with ordinary waste. Ref: </a:t>
            </a:r>
            <a:r>
              <a:rPr lang="nl" u="sng">
                <a:solidFill>
                  <a:schemeClr val="hlink"/>
                </a:solidFill>
                <a:hlinkClick r:id="rId4"/>
              </a:rPr>
              <a:t>https://www.rijksoverheid.nl/onderwerpen/afval/vraag-en-antwoord/waar-kan-ik-ongebruikte-medicijnen-inleveren#:~:text=Medicijnen%20die%20u%20niet%20meer,uit%20het%20water%20te%20zuiveren</a:t>
            </a:r>
            <a:r>
              <a:rPr lang="nl">
                <a:solidFill>
                  <a:schemeClr val="dk1"/>
                </a:solidFill>
              </a:rPr>
              <a:t>.)  &amp; www.nietinhetriool.nl</a:t>
            </a:r>
            <a:endParaRPr>
              <a:solidFill>
                <a:schemeClr val="dk1"/>
              </a:solidFill>
            </a:endParaRPr>
          </a:p>
          <a:p>
            <a:pPr marL="0" lvl="0" indent="0" algn="l" rtl="0">
              <a:spcBef>
                <a:spcPts val="0"/>
              </a:spcBef>
              <a:spcAft>
                <a:spcPts val="0"/>
              </a:spcAft>
              <a:buClr>
                <a:schemeClr val="dk1"/>
              </a:buClr>
              <a:buSzPts val="1100"/>
              <a:buFont typeface="Arial"/>
              <a:buNone/>
            </a:pPr>
            <a:endParaRPr>
              <a:solidFill>
                <a:schemeClr val="dk1"/>
              </a:solidFill>
            </a:endParaRPr>
          </a:p>
          <a:p>
            <a:pPr marL="0" lvl="0" indent="0" algn="l" rtl="0">
              <a:lnSpc>
                <a:spcPct val="100000"/>
              </a:lnSpc>
              <a:spcBef>
                <a:spcPts val="0"/>
              </a:spcBef>
              <a:spcAft>
                <a:spcPts val="0"/>
              </a:spcAft>
              <a:buSzPts val="1100"/>
              <a:buNone/>
            </a:pPr>
            <a:endParaRPr sz="1400">
              <a:solidFill>
                <a:schemeClr val="dk1"/>
              </a:solidFill>
              <a:latin typeface="Calibri"/>
              <a:ea typeface="Calibri"/>
              <a:cs typeface="Calibri"/>
              <a:sym typeface="Calibri"/>
            </a:endParaRPr>
          </a:p>
        </p:txBody>
      </p:sp>
      <p:sp>
        <p:nvSpPr>
          <p:cNvPr id="127" name="Google Shape;127;g24694cb2330_0_87: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Google Shape;137;g24694cb2330_0_17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nl">
                <a:solidFill>
                  <a:schemeClr val="dk1"/>
                </a:solidFill>
              </a:rPr>
              <a:t>Examples of answers:</a:t>
            </a:r>
            <a:endParaRPr>
              <a:solidFill>
                <a:schemeClr val="dk1"/>
              </a:solidFill>
            </a:endParaRPr>
          </a:p>
          <a:p>
            <a:pPr marL="0" lvl="0" indent="0" algn="l" rtl="0">
              <a:spcBef>
                <a:spcPts val="0"/>
              </a:spcBef>
              <a:spcAft>
                <a:spcPts val="0"/>
              </a:spcAft>
              <a:buClr>
                <a:schemeClr val="dk1"/>
              </a:buClr>
              <a:buSzPts val="1100"/>
              <a:buFont typeface="Arial"/>
              <a:buNone/>
            </a:pPr>
            <a:r>
              <a:rPr lang="nl">
                <a:solidFill>
                  <a:schemeClr val="dk1"/>
                </a:solidFill>
              </a:rPr>
              <a:t>1. Prescribing fewer medicines will lead to less consumption of potentially polluting medicines (and often it is also good for the patient's health). It is important to consider the appropriate therapeutic indication when new medications are prescribed and to review indications for medications already being used by the patient. In addition, shared decision-making about therapeutic goals and (non-)pharmacological interventions could lead to better treatment adherence. This can prevent patients from wasting prescribed medications. See also the answers to the following questions.</a:t>
            </a:r>
            <a:endParaRPr>
              <a:solidFill>
                <a:schemeClr val="dk1"/>
              </a:solidFill>
            </a:endParaRPr>
          </a:p>
          <a:p>
            <a:pPr marL="0" lvl="0" indent="0" algn="l" rtl="0">
              <a:spcBef>
                <a:spcPts val="0"/>
              </a:spcBef>
              <a:spcAft>
                <a:spcPts val="0"/>
              </a:spcAft>
              <a:buClr>
                <a:schemeClr val="dk1"/>
              </a:buClr>
              <a:buSzPts val="1100"/>
              <a:buFont typeface="Arial"/>
              <a:buNone/>
            </a:pPr>
            <a:r>
              <a:rPr lang="nl">
                <a:solidFill>
                  <a:schemeClr val="dk1"/>
                </a:solidFill>
              </a:rPr>
              <a:t>Ref: Smale et al</a:t>
            </a:r>
            <a:endParaRPr>
              <a:solidFill>
                <a:schemeClr val="dk1"/>
              </a:solidFill>
            </a:endParaRPr>
          </a:p>
          <a:p>
            <a:pPr marL="0" lvl="0" indent="0" algn="l" rtl="0">
              <a:spcBef>
                <a:spcPts val="0"/>
              </a:spcBef>
              <a:spcAft>
                <a:spcPts val="0"/>
              </a:spcAft>
              <a:buClr>
                <a:schemeClr val="dk1"/>
              </a:buClr>
              <a:buSzPts val="1100"/>
              <a:buFont typeface="Arial"/>
              <a:buNone/>
            </a:pPr>
            <a:r>
              <a:rPr lang="nl">
                <a:solidFill>
                  <a:schemeClr val="dk1"/>
                </a:solidFill>
              </a:rPr>
              <a:t>2. When patients receive large packages/quantities of newly prescribed drugs, there is the risk that early discontinuation (for instance because of early treatment effects or side-effects) of the drug will lead to unnecessary drug leftovers. Smaller packages for the initial period of prescription should be considered. Larger quantities of medicine might be prescribed after a review of both the desired pharmacological effect as well as side-effects. Ref: Smale et al.</a:t>
            </a:r>
            <a:endParaRPr>
              <a:solidFill>
                <a:schemeClr val="dk1"/>
              </a:solidFill>
            </a:endParaRPr>
          </a:p>
          <a:p>
            <a:pPr marL="0" lvl="0" indent="0" algn="l" rtl="0">
              <a:spcBef>
                <a:spcPts val="0"/>
              </a:spcBef>
              <a:spcAft>
                <a:spcPts val="0"/>
              </a:spcAft>
              <a:buClr>
                <a:schemeClr val="dk1"/>
              </a:buClr>
              <a:buSzPts val="1100"/>
              <a:buFont typeface="Arial"/>
              <a:buNone/>
            </a:pPr>
            <a:r>
              <a:rPr lang="nl">
                <a:solidFill>
                  <a:schemeClr val="dk1"/>
                </a:solidFill>
              </a:rPr>
              <a:t>3. Potential effects resulting from the unsafe disposal of medicine might be antibiotic resistance (through unnecessary antibiotic exposure of microbes), hormones from contraceptives can induce gender changes in fish, NSAIDs might cause tissue damage in water animals and antidepressants can cause behavioral changes in various species. Ref: </a:t>
            </a:r>
            <a:r>
              <a:rPr lang="nl" u="sng">
                <a:solidFill>
                  <a:schemeClr val="hlink"/>
                </a:solidFill>
                <a:hlinkClick r:id="rId3"/>
              </a:rPr>
              <a:t>https://www.rivm.nl/geneesmiddelen-in-milieu/risico-s-van-geneesmiddelen-voor-milieu</a:t>
            </a:r>
            <a:r>
              <a:rPr lang="nl">
                <a:solidFill>
                  <a:schemeClr val="dk1"/>
                </a:solidFill>
              </a:rPr>
              <a:t>) </a:t>
            </a:r>
            <a:endParaRPr>
              <a:solidFill>
                <a:schemeClr val="dk1"/>
              </a:solidFill>
            </a:endParaRPr>
          </a:p>
          <a:p>
            <a:pPr marL="0" lvl="0" indent="0" algn="l" rtl="0">
              <a:spcBef>
                <a:spcPts val="0"/>
              </a:spcBef>
              <a:spcAft>
                <a:spcPts val="0"/>
              </a:spcAft>
              <a:buClr>
                <a:schemeClr val="dk1"/>
              </a:buClr>
              <a:buSzPts val="1100"/>
              <a:buFont typeface="Arial"/>
              <a:buNone/>
            </a:pPr>
            <a:r>
              <a:rPr lang="nl">
                <a:solidFill>
                  <a:schemeClr val="dk1"/>
                </a:solidFill>
              </a:rPr>
              <a:t>4.  It is recommended to dispose unused or leftover medicine at a pharmacy or at a place which collects chemical waste. Patients should always be discouraged to dispose medicine through the toilet or with ordinary waste. Ref: </a:t>
            </a:r>
            <a:r>
              <a:rPr lang="nl" u="sng">
                <a:solidFill>
                  <a:schemeClr val="hlink"/>
                </a:solidFill>
                <a:hlinkClick r:id="rId4"/>
              </a:rPr>
              <a:t>https://www.rijksoverheid.nl/onderwerpen/afval/vraag-en-antwoord/waar-kan-ik-ongebruikte-medicijnen-inleveren#:~:text=Medicijnen%20die%20u%20niet%20meer,uit%20het%20water%20te%20zuiveren</a:t>
            </a:r>
            <a:r>
              <a:rPr lang="nl">
                <a:solidFill>
                  <a:schemeClr val="dk1"/>
                </a:solidFill>
              </a:rPr>
              <a:t>.)  &amp; www.nietinhetriool.nl</a:t>
            </a:r>
            <a:endParaRPr>
              <a:solidFill>
                <a:schemeClr val="dk1"/>
              </a:solidFill>
            </a:endParaRPr>
          </a:p>
          <a:p>
            <a:pPr marL="0" lvl="0" indent="0" algn="l" rtl="0">
              <a:spcBef>
                <a:spcPts val="0"/>
              </a:spcBef>
              <a:spcAft>
                <a:spcPts val="0"/>
              </a:spcAft>
              <a:buClr>
                <a:schemeClr val="dk1"/>
              </a:buClr>
              <a:buSzPts val="1100"/>
              <a:buFont typeface="Arial"/>
              <a:buNone/>
            </a:pPr>
            <a:endParaRPr>
              <a:solidFill>
                <a:schemeClr val="dk1"/>
              </a:solidFill>
            </a:endParaRPr>
          </a:p>
          <a:p>
            <a:pPr marL="0" lvl="0" indent="0" algn="l" rtl="0">
              <a:spcBef>
                <a:spcPts val="0"/>
              </a:spcBef>
              <a:spcAft>
                <a:spcPts val="0"/>
              </a:spcAft>
              <a:buClr>
                <a:schemeClr val="dk1"/>
              </a:buClr>
              <a:buSzPts val="1100"/>
              <a:buFont typeface="Arial"/>
              <a:buNone/>
            </a:pPr>
            <a:endParaRPr sz="1400">
              <a:solidFill>
                <a:schemeClr val="dk1"/>
              </a:solidFill>
              <a:latin typeface="Calibri"/>
              <a:ea typeface="Calibri"/>
              <a:cs typeface="Calibri"/>
              <a:sym typeface="Calibri"/>
            </a:endParaRPr>
          </a:p>
          <a:p>
            <a:pPr marL="0" lvl="0" indent="0" algn="l" rtl="0">
              <a:lnSpc>
                <a:spcPct val="100000"/>
              </a:lnSpc>
              <a:spcBef>
                <a:spcPts val="0"/>
              </a:spcBef>
              <a:spcAft>
                <a:spcPts val="0"/>
              </a:spcAft>
              <a:buSzPts val="1100"/>
              <a:buNone/>
            </a:pPr>
            <a:endParaRPr sz="1400">
              <a:solidFill>
                <a:schemeClr val="dk1"/>
              </a:solidFill>
              <a:latin typeface="Calibri"/>
              <a:ea typeface="Calibri"/>
              <a:cs typeface="Calibri"/>
              <a:sym typeface="Calibri"/>
            </a:endParaRPr>
          </a:p>
        </p:txBody>
      </p:sp>
      <p:sp>
        <p:nvSpPr>
          <p:cNvPr id="138" name="Google Shape;138;g24694cb2330_0_177: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nl"/>
              <a:t>‹nr.›</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nl"/>
              <a:t>‹nr.›</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nl"/>
              <a:t>‹nr.›</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eldia" type="title">
  <p:cSld name="TITLE">
    <p:spTree>
      <p:nvGrpSpPr>
        <p:cNvPr id="1" name="Shape 56"/>
        <p:cNvGrpSpPr/>
        <p:nvPr/>
      </p:nvGrpSpPr>
      <p:grpSpPr>
        <a:xfrm>
          <a:off x="0" y="0"/>
          <a:ext cx="0" cy="0"/>
          <a:chOff x="0" y="0"/>
          <a:chExt cx="0" cy="0"/>
        </a:xfrm>
      </p:grpSpPr>
      <p:sp>
        <p:nvSpPr>
          <p:cNvPr id="57" name="Google Shape;57;p14"/>
          <p:cNvSpPr txBox="1">
            <a:spLocks noGrp="1"/>
          </p:cNvSpPr>
          <p:nvPr>
            <p:ph type="ctrTitle"/>
          </p:nvPr>
        </p:nvSpPr>
        <p:spPr>
          <a:xfrm>
            <a:off x="1143000" y="841772"/>
            <a:ext cx="6858000" cy="1790700"/>
          </a:xfrm>
          <a:prstGeom prst="rect">
            <a:avLst/>
          </a:prstGeom>
          <a:noFill/>
          <a:ln>
            <a:noFill/>
          </a:ln>
        </p:spPr>
        <p:txBody>
          <a:bodyPr spcFirstLastPara="1" wrap="square" lIns="68575" tIns="34275" rIns="68575" bIns="34275" anchor="b" anchorCtr="0">
            <a:normAutofit/>
          </a:bodyPr>
          <a:lstStyle>
            <a:lvl1pPr lvl="0" algn="ctr" rtl="0">
              <a:lnSpc>
                <a:spcPct val="90000"/>
              </a:lnSpc>
              <a:spcBef>
                <a:spcPts val="0"/>
              </a:spcBef>
              <a:spcAft>
                <a:spcPts val="0"/>
              </a:spcAft>
              <a:buClr>
                <a:schemeClr val="dk1"/>
              </a:buClr>
              <a:buSzPts val="4500"/>
              <a:buFont typeface="Calibri"/>
              <a:buNone/>
              <a:defRPr sz="4500"/>
            </a:lvl1pPr>
            <a:lvl2pPr lvl="1" algn="l" rtl="0">
              <a:lnSpc>
                <a:spcPct val="100000"/>
              </a:lnSpc>
              <a:spcBef>
                <a:spcPts val="0"/>
              </a:spcBef>
              <a:spcAft>
                <a:spcPts val="0"/>
              </a:spcAft>
              <a:buSzPts val="1100"/>
              <a:buNone/>
              <a:defRPr/>
            </a:lvl2pPr>
            <a:lvl3pPr lvl="2" algn="l" rtl="0">
              <a:lnSpc>
                <a:spcPct val="100000"/>
              </a:lnSpc>
              <a:spcBef>
                <a:spcPts val="0"/>
              </a:spcBef>
              <a:spcAft>
                <a:spcPts val="0"/>
              </a:spcAft>
              <a:buSzPts val="1100"/>
              <a:buNone/>
              <a:defRPr/>
            </a:lvl3pPr>
            <a:lvl4pPr lvl="3" algn="l" rtl="0">
              <a:lnSpc>
                <a:spcPct val="100000"/>
              </a:lnSpc>
              <a:spcBef>
                <a:spcPts val="0"/>
              </a:spcBef>
              <a:spcAft>
                <a:spcPts val="0"/>
              </a:spcAft>
              <a:buSzPts val="1100"/>
              <a:buNone/>
              <a:defRPr/>
            </a:lvl4pPr>
            <a:lvl5pPr lvl="4" algn="l" rtl="0">
              <a:lnSpc>
                <a:spcPct val="100000"/>
              </a:lnSpc>
              <a:spcBef>
                <a:spcPts val="0"/>
              </a:spcBef>
              <a:spcAft>
                <a:spcPts val="0"/>
              </a:spcAft>
              <a:buSzPts val="1100"/>
              <a:buNone/>
              <a:defRPr/>
            </a:lvl5pPr>
            <a:lvl6pPr lvl="5" algn="l" rtl="0">
              <a:lnSpc>
                <a:spcPct val="100000"/>
              </a:lnSpc>
              <a:spcBef>
                <a:spcPts val="0"/>
              </a:spcBef>
              <a:spcAft>
                <a:spcPts val="0"/>
              </a:spcAft>
              <a:buSzPts val="1100"/>
              <a:buNone/>
              <a:defRPr/>
            </a:lvl6pPr>
            <a:lvl7pPr lvl="6" algn="l" rtl="0">
              <a:lnSpc>
                <a:spcPct val="100000"/>
              </a:lnSpc>
              <a:spcBef>
                <a:spcPts val="0"/>
              </a:spcBef>
              <a:spcAft>
                <a:spcPts val="0"/>
              </a:spcAft>
              <a:buSzPts val="1100"/>
              <a:buNone/>
              <a:defRPr/>
            </a:lvl7pPr>
            <a:lvl8pPr lvl="7" algn="l" rtl="0">
              <a:lnSpc>
                <a:spcPct val="100000"/>
              </a:lnSpc>
              <a:spcBef>
                <a:spcPts val="0"/>
              </a:spcBef>
              <a:spcAft>
                <a:spcPts val="0"/>
              </a:spcAft>
              <a:buSzPts val="1100"/>
              <a:buNone/>
              <a:defRPr/>
            </a:lvl8pPr>
            <a:lvl9pPr lvl="8" algn="l" rtl="0">
              <a:lnSpc>
                <a:spcPct val="100000"/>
              </a:lnSpc>
              <a:spcBef>
                <a:spcPts val="0"/>
              </a:spcBef>
              <a:spcAft>
                <a:spcPts val="0"/>
              </a:spcAft>
              <a:buSzPts val="1100"/>
              <a:buNone/>
              <a:defRPr/>
            </a:lvl9pPr>
          </a:lstStyle>
          <a:p>
            <a:endParaRPr/>
          </a:p>
        </p:txBody>
      </p:sp>
      <p:sp>
        <p:nvSpPr>
          <p:cNvPr id="58" name="Google Shape;58;p14"/>
          <p:cNvSpPr txBox="1">
            <a:spLocks noGrp="1"/>
          </p:cNvSpPr>
          <p:nvPr>
            <p:ph type="subTitle" idx="1"/>
          </p:nvPr>
        </p:nvSpPr>
        <p:spPr>
          <a:xfrm>
            <a:off x="1143000" y="2701529"/>
            <a:ext cx="6858000" cy="1241700"/>
          </a:xfrm>
          <a:prstGeom prst="rect">
            <a:avLst/>
          </a:prstGeom>
          <a:noFill/>
          <a:ln>
            <a:noFill/>
          </a:ln>
        </p:spPr>
        <p:txBody>
          <a:bodyPr spcFirstLastPara="1" wrap="square" lIns="68575" tIns="34275" rIns="68575" bIns="34275" anchor="t" anchorCtr="0">
            <a:normAutofit/>
          </a:bodyPr>
          <a:lstStyle>
            <a:lvl1pPr lvl="0" algn="ctr" rtl="0">
              <a:lnSpc>
                <a:spcPct val="90000"/>
              </a:lnSpc>
              <a:spcBef>
                <a:spcPts val="800"/>
              </a:spcBef>
              <a:spcAft>
                <a:spcPts val="0"/>
              </a:spcAft>
              <a:buClr>
                <a:schemeClr val="dk1"/>
              </a:buClr>
              <a:buSzPts val="1800"/>
              <a:buNone/>
              <a:defRPr sz="1800"/>
            </a:lvl1pPr>
            <a:lvl2pPr lvl="1" algn="ctr" rtl="0">
              <a:lnSpc>
                <a:spcPct val="90000"/>
              </a:lnSpc>
              <a:spcBef>
                <a:spcPts val="400"/>
              </a:spcBef>
              <a:spcAft>
                <a:spcPts val="0"/>
              </a:spcAft>
              <a:buClr>
                <a:schemeClr val="dk1"/>
              </a:buClr>
              <a:buSzPts val="1500"/>
              <a:buNone/>
              <a:defRPr sz="1500"/>
            </a:lvl2pPr>
            <a:lvl3pPr lvl="2" algn="ctr" rtl="0">
              <a:lnSpc>
                <a:spcPct val="90000"/>
              </a:lnSpc>
              <a:spcBef>
                <a:spcPts val="400"/>
              </a:spcBef>
              <a:spcAft>
                <a:spcPts val="0"/>
              </a:spcAft>
              <a:buClr>
                <a:schemeClr val="dk1"/>
              </a:buClr>
              <a:buSzPts val="1400"/>
              <a:buNone/>
              <a:defRPr sz="1400"/>
            </a:lvl3pPr>
            <a:lvl4pPr lvl="3" algn="ctr" rtl="0">
              <a:lnSpc>
                <a:spcPct val="90000"/>
              </a:lnSpc>
              <a:spcBef>
                <a:spcPts val="400"/>
              </a:spcBef>
              <a:spcAft>
                <a:spcPts val="0"/>
              </a:spcAft>
              <a:buClr>
                <a:schemeClr val="dk1"/>
              </a:buClr>
              <a:buSzPts val="1200"/>
              <a:buNone/>
              <a:defRPr sz="1200"/>
            </a:lvl4pPr>
            <a:lvl5pPr lvl="4" algn="ctr" rtl="0">
              <a:lnSpc>
                <a:spcPct val="90000"/>
              </a:lnSpc>
              <a:spcBef>
                <a:spcPts val="400"/>
              </a:spcBef>
              <a:spcAft>
                <a:spcPts val="0"/>
              </a:spcAft>
              <a:buClr>
                <a:schemeClr val="dk1"/>
              </a:buClr>
              <a:buSzPts val="1200"/>
              <a:buNone/>
              <a:defRPr sz="1200"/>
            </a:lvl5pPr>
            <a:lvl6pPr lvl="5" algn="ctr" rtl="0">
              <a:lnSpc>
                <a:spcPct val="90000"/>
              </a:lnSpc>
              <a:spcBef>
                <a:spcPts val="400"/>
              </a:spcBef>
              <a:spcAft>
                <a:spcPts val="0"/>
              </a:spcAft>
              <a:buClr>
                <a:schemeClr val="dk1"/>
              </a:buClr>
              <a:buSzPts val="1200"/>
              <a:buNone/>
              <a:defRPr sz="1200"/>
            </a:lvl6pPr>
            <a:lvl7pPr lvl="6" algn="ctr" rtl="0">
              <a:lnSpc>
                <a:spcPct val="90000"/>
              </a:lnSpc>
              <a:spcBef>
                <a:spcPts val="400"/>
              </a:spcBef>
              <a:spcAft>
                <a:spcPts val="0"/>
              </a:spcAft>
              <a:buClr>
                <a:schemeClr val="dk1"/>
              </a:buClr>
              <a:buSzPts val="1200"/>
              <a:buNone/>
              <a:defRPr sz="1200"/>
            </a:lvl7pPr>
            <a:lvl8pPr lvl="7" algn="ctr" rtl="0">
              <a:lnSpc>
                <a:spcPct val="90000"/>
              </a:lnSpc>
              <a:spcBef>
                <a:spcPts val="400"/>
              </a:spcBef>
              <a:spcAft>
                <a:spcPts val="0"/>
              </a:spcAft>
              <a:buClr>
                <a:schemeClr val="dk1"/>
              </a:buClr>
              <a:buSzPts val="1200"/>
              <a:buNone/>
              <a:defRPr sz="1200"/>
            </a:lvl8pPr>
            <a:lvl9pPr lvl="8" algn="ctr" rtl="0">
              <a:lnSpc>
                <a:spcPct val="90000"/>
              </a:lnSpc>
              <a:spcBef>
                <a:spcPts val="400"/>
              </a:spcBef>
              <a:spcAft>
                <a:spcPts val="0"/>
              </a:spcAft>
              <a:buClr>
                <a:schemeClr val="dk1"/>
              </a:buClr>
              <a:buSzPts val="1200"/>
              <a:buNone/>
              <a:defRPr sz="1200"/>
            </a:lvl9pPr>
          </a:lstStyle>
          <a:p>
            <a:endParaRPr/>
          </a:p>
        </p:txBody>
      </p:sp>
      <p:sp>
        <p:nvSpPr>
          <p:cNvPr id="59" name="Google Shape;59;p14"/>
          <p:cNvSpPr txBox="1">
            <a:spLocks noGrp="1"/>
          </p:cNvSpPr>
          <p:nvPr>
            <p:ph type="dt" idx="10"/>
          </p:nvPr>
        </p:nvSpPr>
        <p:spPr>
          <a:xfrm>
            <a:off x="628650" y="4767263"/>
            <a:ext cx="2057400" cy="273900"/>
          </a:xfrm>
          <a:prstGeom prst="rect">
            <a:avLst/>
          </a:prstGeom>
          <a:noFill/>
          <a:ln>
            <a:noFill/>
          </a:ln>
        </p:spPr>
        <p:txBody>
          <a:bodyPr spcFirstLastPara="1" wrap="square" lIns="68575" tIns="34275" rIns="68575" bIns="34275" anchor="ctr" anchorCtr="0">
            <a:noAutofit/>
          </a:bodyPr>
          <a:lstStyle>
            <a:lvl1pPr lvl="0" algn="l" rtl="0">
              <a:lnSpc>
                <a:spcPct val="100000"/>
              </a:lnSpc>
              <a:spcBef>
                <a:spcPts val="0"/>
              </a:spcBef>
              <a:spcAft>
                <a:spcPts val="0"/>
              </a:spcAft>
              <a:buSzPts val="1100"/>
              <a:buNone/>
              <a:defRPr/>
            </a:lvl1pPr>
            <a:lvl2pPr lvl="1" algn="l" rtl="0">
              <a:lnSpc>
                <a:spcPct val="100000"/>
              </a:lnSpc>
              <a:spcBef>
                <a:spcPts val="0"/>
              </a:spcBef>
              <a:spcAft>
                <a:spcPts val="0"/>
              </a:spcAft>
              <a:buSzPts val="1100"/>
              <a:buNone/>
              <a:defRPr/>
            </a:lvl2pPr>
            <a:lvl3pPr lvl="2" algn="l" rtl="0">
              <a:lnSpc>
                <a:spcPct val="100000"/>
              </a:lnSpc>
              <a:spcBef>
                <a:spcPts val="0"/>
              </a:spcBef>
              <a:spcAft>
                <a:spcPts val="0"/>
              </a:spcAft>
              <a:buSzPts val="1100"/>
              <a:buNone/>
              <a:defRPr/>
            </a:lvl3pPr>
            <a:lvl4pPr lvl="3" algn="l" rtl="0">
              <a:lnSpc>
                <a:spcPct val="100000"/>
              </a:lnSpc>
              <a:spcBef>
                <a:spcPts val="0"/>
              </a:spcBef>
              <a:spcAft>
                <a:spcPts val="0"/>
              </a:spcAft>
              <a:buSzPts val="1100"/>
              <a:buNone/>
              <a:defRPr/>
            </a:lvl4pPr>
            <a:lvl5pPr lvl="4" algn="l" rtl="0">
              <a:lnSpc>
                <a:spcPct val="100000"/>
              </a:lnSpc>
              <a:spcBef>
                <a:spcPts val="0"/>
              </a:spcBef>
              <a:spcAft>
                <a:spcPts val="0"/>
              </a:spcAft>
              <a:buSzPts val="1100"/>
              <a:buNone/>
              <a:defRPr/>
            </a:lvl5pPr>
            <a:lvl6pPr lvl="5" algn="l" rtl="0">
              <a:lnSpc>
                <a:spcPct val="100000"/>
              </a:lnSpc>
              <a:spcBef>
                <a:spcPts val="0"/>
              </a:spcBef>
              <a:spcAft>
                <a:spcPts val="0"/>
              </a:spcAft>
              <a:buSzPts val="1100"/>
              <a:buNone/>
              <a:defRPr/>
            </a:lvl6pPr>
            <a:lvl7pPr lvl="6" algn="l" rtl="0">
              <a:lnSpc>
                <a:spcPct val="100000"/>
              </a:lnSpc>
              <a:spcBef>
                <a:spcPts val="0"/>
              </a:spcBef>
              <a:spcAft>
                <a:spcPts val="0"/>
              </a:spcAft>
              <a:buSzPts val="1100"/>
              <a:buNone/>
              <a:defRPr/>
            </a:lvl7pPr>
            <a:lvl8pPr lvl="7" algn="l" rtl="0">
              <a:lnSpc>
                <a:spcPct val="100000"/>
              </a:lnSpc>
              <a:spcBef>
                <a:spcPts val="0"/>
              </a:spcBef>
              <a:spcAft>
                <a:spcPts val="0"/>
              </a:spcAft>
              <a:buSzPts val="1100"/>
              <a:buNone/>
              <a:defRPr/>
            </a:lvl8pPr>
            <a:lvl9pPr lvl="8" algn="l" rtl="0">
              <a:lnSpc>
                <a:spcPct val="100000"/>
              </a:lnSpc>
              <a:spcBef>
                <a:spcPts val="0"/>
              </a:spcBef>
              <a:spcAft>
                <a:spcPts val="0"/>
              </a:spcAft>
              <a:buSzPts val="1100"/>
              <a:buNone/>
              <a:defRPr/>
            </a:lvl9pPr>
          </a:lstStyle>
          <a:p>
            <a:endParaRPr/>
          </a:p>
        </p:txBody>
      </p:sp>
      <p:sp>
        <p:nvSpPr>
          <p:cNvPr id="60" name="Google Shape;60;p14"/>
          <p:cNvSpPr txBox="1">
            <a:spLocks noGrp="1"/>
          </p:cNvSpPr>
          <p:nvPr>
            <p:ph type="ftr" idx="11"/>
          </p:nvPr>
        </p:nvSpPr>
        <p:spPr>
          <a:xfrm>
            <a:off x="3028950" y="4767263"/>
            <a:ext cx="3086100" cy="273900"/>
          </a:xfrm>
          <a:prstGeom prst="rect">
            <a:avLst/>
          </a:prstGeom>
          <a:noFill/>
          <a:ln>
            <a:noFill/>
          </a:ln>
        </p:spPr>
        <p:txBody>
          <a:bodyPr spcFirstLastPara="1" wrap="square" lIns="68575" tIns="34275" rIns="68575" bIns="34275" anchor="ctr" anchorCtr="0">
            <a:noAutofit/>
          </a:bodyPr>
          <a:lstStyle>
            <a:lvl1pPr lvl="0" algn="ctr" rtl="0">
              <a:lnSpc>
                <a:spcPct val="100000"/>
              </a:lnSpc>
              <a:spcBef>
                <a:spcPts val="0"/>
              </a:spcBef>
              <a:spcAft>
                <a:spcPts val="0"/>
              </a:spcAft>
              <a:buSzPts val="1100"/>
              <a:buNone/>
              <a:defRPr/>
            </a:lvl1pPr>
            <a:lvl2pPr lvl="1" algn="l" rtl="0">
              <a:lnSpc>
                <a:spcPct val="100000"/>
              </a:lnSpc>
              <a:spcBef>
                <a:spcPts val="0"/>
              </a:spcBef>
              <a:spcAft>
                <a:spcPts val="0"/>
              </a:spcAft>
              <a:buSzPts val="1100"/>
              <a:buNone/>
              <a:defRPr/>
            </a:lvl2pPr>
            <a:lvl3pPr lvl="2" algn="l" rtl="0">
              <a:lnSpc>
                <a:spcPct val="100000"/>
              </a:lnSpc>
              <a:spcBef>
                <a:spcPts val="0"/>
              </a:spcBef>
              <a:spcAft>
                <a:spcPts val="0"/>
              </a:spcAft>
              <a:buSzPts val="1100"/>
              <a:buNone/>
              <a:defRPr/>
            </a:lvl3pPr>
            <a:lvl4pPr lvl="3" algn="l" rtl="0">
              <a:lnSpc>
                <a:spcPct val="100000"/>
              </a:lnSpc>
              <a:spcBef>
                <a:spcPts val="0"/>
              </a:spcBef>
              <a:spcAft>
                <a:spcPts val="0"/>
              </a:spcAft>
              <a:buSzPts val="1100"/>
              <a:buNone/>
              <a:defRPr/>
            </a:lvl4pPr>
            <a:lvl5pPr lvl="4" algn="l" rtl="0">
              <a:lnSpc>
                <a:spcPct val="100000"/>
              </a:lnSpc>
              <a:spcBef>
                <a:spcPts val="0"/>
              </a:spcBef>
              <a:spcAft>
                <a:spcPts val="0"/>
              </a:spcAft>
              <a:buSzPts val="1100"/>
              <a:buNone/>
              <a:defRPr/>
            </a:lvl5pPr>
            <a:lvl6pPr lvl="5" algn="l" rtl="0">
              <a:lnSpc>
                <a:spcPct val="100000"/>
              </a:lnSpc>
              <a:spcBef>
                <a:spcPts val="0"/>
              </a:spcBef>
              <a:spcAft>
                <a:spcPts val="0"/>
              </a:spcAft>
              <a:buSzPts val="1100"/>
              <a:buNone/>
              <a:defRPr/>
            </a:lvl6pPr>
            <a:lvl7pPr lvl="6" algn="l" rtl="0">
              <a:lnSpc>
                <a:spcPct val="100000"/>
              </a:lnSpc>
              <a:spcBef>
                <a:spcPts val="0"/>
              </a:spcBef>
              <a:spcAft>
                <a:spcPts val="0"/>
              </a:spcAft>
              <a:buSzPts val="1100"/>
              <a:buNone/>
              <a:defRPr/>
            </a:lvl7pPr>
            <a:lvl8pPr lvl="7" algn="l" rtl="0">
              <a:lnSpc>
                <a:spcPct val="100000"/>
              </a:lnSpc>
              <a:spcBef>
                <a:spcPts val="0"/>
              </a:spcBef>
              <a:spcAft>
                <a:spcPts val="0"/>
              </a:spcAft>
              <a:buSzPts val="1100"/>
              <a:buNone/>
              <a:defRPr/>
            </a:lvl8pPr>
            <a:lvl9pPr lvl="8" algn="l" rtl="0">
              <a:lnSpc>
                <a:spcPct val="100000"/>
              </a:lnSpc>
              <a:spcBef>
                <a:spcPts val="0"/>
              </a:spcBef>
              <a:spcAft>
                <a:spcPts val="0"/>
              </a:spcAft>
              <a:buSzPts val="1100"/>
              <a:buNone/>
              <a:defRPr/>
            </a:lvl9pPr>
          </a:lstStyle>
          <a:p>
            <a:endParaRPr/>
          </a:p>
        </p:txBody>
      </p:sp>
      <p:sp>
        <p:nvSpPr>
          <p:cNvPr id="61" name="Google Shape;61;p14"/>
          <p:cNvSpPr txBox="1">
            <a:spLocks noGrp="1"/>
          </p:cNvSpPr>
          <p:nvPr>
            <p:ph type="sldNum" idx="12"/>
          </p:nvPr>
        </p:nvSpPr>
        <p:spPr>
          <a:xfrm>
            <a:off x="6457950" y="4767263"/>
            <a:ext cx="2057400" cy="273900"/>
          </a:xfrm>
          <a:prstGeom prst="rect">
            <a:avLst/>
          </a:prstGeom>
          <a:noFill/>
          <a:ln>
            <a:noFill/>
          </a:ln>
        </p:spPr>
        <p:txBody>
          <a:bodyPr spcFirstLastPara="1" wrap="square" lIns="68575" tIns="34275" rIns="68575" bIns="34275" anchor="ctr" anchorCtr="0">
            <a:noAutofit/>
          </a:bodyPr>
          <a:lstStyle>
            <a:lvl1pPr marL="0" marR="0" lvl="0"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nl"/>
              <a:t>‹nr.›</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el en object" type="obj">
  <p:cSld name="OBJECT">
    <p:spTree>
      <p:nvGrpSpPr>
        <p:cNvPr id="1" name="Shape 62"/>
        <p:cNvGrpSpPr/>
        <p:nvPr/>
      </p:nvGrpSpPr>
      <p:grpSpPr>
        <a:xfrm>
          <a:off x="0" y="0"/>
          <a:ext cx="0" cy="0"/>
          <a:chOff x="0" y="0"/>
          <a:chExt cx="0" cy="0"/>
        </a:xfrm>
      </p:grpSpPr>
      <p:sp>
        <p:nvSpPr>
          <p:cNvPr id="63" name="Google Shape;63;p15"/>
          <p:cNvSpPr txBox="1">
            <a:spLocks noGrp="1"/>
          </p:cNvSpPr>
          <p:nvPr>
            <p:ph type="title"/>
          </p:nvPr>
        </p:nvSpPr>
        <p:spPr>
          <a:xfrm>
            <a:off x="628650" y="273844"/>
            <a:ext cx="7886700" cy="994200"/>
          </a:xfrm>
          <a:prstGeom prst="rect">
            <a:avLst/>
          </a:prstGeom>
          <a:noFill/>
          <a:ln>
            <a:noFill/>
          </a:ln>
        </p:spPr>
        <p:txBody>
          <a:bodyPr spcFirstLastPara="1" wrap="square" lIns="68575" tIns="34275" rIns="68575" bIns="34275" anchor="ctr" anchorCtr="0">
            <a:normAutofit/>
          </a:bodyPr>
          <a:lstStyle>
            <a:lvl1pPr lvl="0" algn="l" rtl="0">
              <a:lnSpc>
                <a:spcPct val="90000"/>
              </a:lnSpc>
              <a:spcBef>
                <a:spcPts val="0"/>
              </a:spcBef>
              <a:spcAft>
                <a:spcPts val="0"/>
              </a:spcAft>
              <a:buClr>
                <a:schemeClr val="dk1"/>
              </a:buClr>
              <a:buSzPts val="1400"/>
              <a:buNone/>
              <a:defRPr/>
            </a:lvl1pPr>
            <a:lvl2pPr lvl="1" algn="l" rtl="0">
              <a:lnSpc>
                <a:spcPct val="100000"/>
              </a:lnSpc>
              <a:spcBef>
                <a:spcPts val="0"/>
              </a:spcBef>
              <a:spcAft>
                <a:spcPts val="0"/>
              </a:spcAft>
              <a:buSzPts val="1100"/>
              <a:buNone/>
              <a:defRPr/>
            </a:lvl2pPr>
            <a:lvl3pPr lvl="2" algn="l" rtl="0">
              <a:lnSpc>
                <a:spcPct val="100000"/>
              </a:lnSpc>
              <a:spcBef>
                <a:spcPts val="0"/>
              </a:spcBef>
              <a:spcAft>
                <a:spcPts val="0"/>
              </a:spcAft>
              <a:buSzPts val="1100"/>
              <a:buNone/>
              <a:defRPr/>
            </a:lvl3pPr>
            <a:lvl4pPr lvl="3" algn="l" rtl="0">
              <a:lnSpc>
                <a:spcPct val="100000"/>
              </a:lnSpc>
              <a:spcBef>
                <a:spcPts val="0"/>
              </a:spcBef>
              <a:spcAft>
                <a:spcPts val="0"/>
              </a:spcAft>
              <a:buSzPts val="1100"/>
              <a:buNone/>
              <a:defRPr/>
            </a:lvl4pPr>
            <a:lvl5pPr lvl="4" algn="l" rtl="0">
              <a:lnSpc>
                <a:spcPct val="100000"/>
              </a:lnSpc>
              <a:spcBef>
                <a:spcPts val="0"/>
              </a:spcBef>
              <a:spcAft>
                <a:spcPts val="0"/>
              </a:spcAft>
              <a:buSzPts val="1100"/>
              <a:buNone/>
              <a:defRPr/>
            </a:lvl5pPr>
            <a:lvl6pPr lvl="5" algn="l" rtl="0">
              <a:lnSpc>
                <a:spcPct val="100000"/>
              </a:lnSpc>
              <a:spcBef>
                <a:spcPts val="0"/>
              </a:spcBef>
              <a:spcAft>
                <a:spcPts val="0"/>
              </a:spcAft>
              <a:buSzPts val="1100"/>
              <a:buNone/>
              <a:defRPr/>
            </a:lvl6pPr>
            <a:lvl7pPr lvl="6" algn="l" rtl="0">
              <a:lnSpc>
                <a:spcPct val="100000"/>
              </a:lnSpc>
              <a:spcBef>
                <a:spcPts val="0"/>
              </a:spcBef>
              <a:spcAft>
                <a:spcPts val="0"/>
              </a:spcAft>
              <a:buSzPts val="1100"/>
              <a:buNone/>
              <a:defRPr/>
            </a:lvl7pPr>
            <a:lvl8pPr lvl="7" algn="l" rtl="0">
              <a:lnSpc>
                <a:spcPct val="100000"/>
              </a:lnSpc>
              <a:spcBef>
                <a:spcPts val="0"/>
              </a:spcBef>
              <a:spcAft>
                <a:spcPts val="0"/>
              </a:spcAft>
              <a:buSzPts val="1100"/>
              <a:buNone/>
              <a:defRPr/>
            </a:lvl8pPr>
            <a:lvl9pPr lvl="8" algn="l" rtl="0">
              <a:lnSpc>
                <a:spcPct val="100000"/>
              </a:lnSpc>
              <a:spcBef>
                <a:spcPts val="0"/>
              </a:spcBef>
              <a:spcAft>
                <a:spcPts val="0"/>
              </a:spcAft>
              <a:buSzPts val="1100"/>
              <a:buNone/>
              <a:defRPr/>
            </a:lvl9pPr>
          </a:lstStyle>
          <a:p>
            <a:endParaRPr/>
          </a:p>
        </p:txBody>
      </p:sp>
      <p:sp>
        <p:nvSpPr>
          <p:cNvPr id="64" name="Google Shape;64;p15"/>
          <p:cNvSpPr txBox="1">
            <a:spLocks noGrp="1"/>
          </p:cNvSpPr>
          <p:nvPr>
            <p:ph type="body" idx="1"/>
          </p:nvPr>
        </p:nvSpPr>
        <p:spPr>
          <a:xfrm>
            <a:off x="628650" y="1369219"/>
            <a:ext cx="7886700" cy="3263400"/>
          </a:xfrm>
          <a:prstGeom prst="rect">
            <a:avLst/>
          </a:prstGeom>
          <a:noFill/>
          <a:ln>
            <a:noFill/>
          </a:ln>
        </p:spPr>
        <p:txBody>
          <a:bodyPr spcFirstLastPara="1" wrap="square" lIns="68575" tIns="34275" rIns="68575" bIns="34275" anchor="t" anchorCtr="0">
            <a:normAutofit/>
          </a:bodyPr>
          <a:lstStyle>
            <a:lvl1pPr marL="457200" lvl="0" indent="-317500" algn="l" rtl="0">
              <a:lnSpc>
                <a:spcPct val="90000"/>
              </a:lnSpc>
              <a:spcBef>
                <a:spcPts val="800"/>
              </a:spcBef>
              <a:spcAft>
                <a:spcPts val="0"/>
              </a:spcAft>
              <a:buClr>
                <a:schemeClr val="dk1"/>
              </a:buClr>
              <a:buSzPts val="1400"/>
              <a:buChar char="•"/>
              <a:defRPr/>
            </a:lvl1pPr>
            <a:lvl2pPr marL="914400" lvl="1" indent="-317500" algn="l" rtl="0">
              <a:lnSpc>
                <a:spcPct val="90000"/>
              </a:lnSpc>
              <a:spcBef>
                <a:spcPts val="400"/>
              </a:spcBef>
              <a:spcAft>
                <a:spcPts val="0"/>
              </a:spcAft>
              <a:buClr>
                <a:schemeClr val="dk1"/>
              </a:buClr>
              <a:buSzPts val="1400"/>
              <a:buChar char="•"/>
              <a:defRPr/>
            </a:lvl2pPr>
            <a:lvl3pPr marL="1371600" lvl="2" indent="-317500" algn="l" rtl="0">
              <a:lnSpc>
                <a:spcPct val="90000"/>
              </a:lnSpc>
              <a:spcBef>
                <a:spcPts val="400"/>
              </a:spcBef>
              <a:spcAft>
                <a:spcPts val="0"/>
              </a:spcAft>
              <a:buClr>
                <a:schemeClr val="dk1"/>
              </a:buClr>
              <a:buSzPts val="1400"/>
              <a:buChar char="•"/>
              <a:defRPr/>
            </a:lvl3pPr>
            <a:lvl4pPr marL="1828800" lvl="3" indent="-317500" algn="l" rtl="0">
              <a:lnSpc>
                <a:spcPct val="90000"/>
              </a:lnSpc>
              <a:spcBef>
                <a:spcPts val="400"/>
              </a:spcBef>
              <a:spcAft>
                <a:spcPts val="0"/>
              </a:spcAft>
              <a:buClr>
                <a:schemeClr val="dk1"/>
              </a:buClr>
              <a:buSzPts val="1400"/>
              <a:buChar char="•"/>
              <a:defRPr/>
            </a:lvl4pPr>
            <a:lvl5pPr marL="2286000" lvl="4" indent="-317500" algn="l" rtl="0">
              <a:lnSpc>
                <a:spcPct val="90000"/>
              </a:lnSpc>
              <a:spcBef>
                <a:spcPts val="400"/>
              </a:spcBef>
              <a:spcAft>
                <a:spcPts val="0"/>
              </a:spcAft>
              <a:buClr>
                <a:schemeClr val="dk1"/>
              </a:buClr>
              <a:buSzPts val="1400"/>
              <a:buChar char="•"/>
              <a:defRPr/>
            </a:lvl5pPr>
            <a:lvl6pPr marL="2743200" lvl="5" indent="-317500" algn="l" rtl="0">
              <a:lnSpc>
                <a:spcPct val="90000"/>
              </a:lnSpc>
              <a:spcBef>
                <a:spcPts val="400"/>
              </a:spcBef>
              <a:spcAft>
                <a:spcPts val="0"/>
              </a:spcAft>
              <a:buClr>
                <a:schemeClr val="dk1"/>
              </a:buClr>
              <a:buSzPts val="1400"/>
              <a:buChar char="•"/>
              <a:defRPr/>
            </a:lvl6pPr>
            <a:lvl7pPr marL="3200400" lvl="6" indent="-317500" algn="l" rtl="0">
              <a:lnSpc>
                <a:spcPct val="90000"/>
              </a:lnSpc>
              <a:spcBef>
                <a:spcPts val="400"/>
              </a:spcBef>
              <a:spcAft>
                <a:spcPts val="0"/>
              </a:spcAft>
              <a:buClr>
                <a:schemeClr val="dk1"/>
              </a:buClr>
              <a:buSzPts val="1400"/>
              <a:buChar char="•"/>
              <a:defRPr/>
            </a:lvl7pPr>
            <a:lvl8pPr marL="3657600" lvl="7" indent="-317500" algn="l" rtl="0">
              <a:lnSpc>
                <a:spcPct val="90000"/>
              </a:lnSpc>
              <a:spcBef>
                <a:spcPts val="400"/>
              </a:spcBef>
              <a:spcAft>
                <a:spcPts val="0"/>
              </a:spcAft>
              <a:buClr>
                <a:schemeClr val="dk1"/>
              </a:buClr>
              <a:buSzPts val="1400"/>
              <a:buChar char="•"/>
              <a:defRPr/>
            </a:lvl8pPr>
            <a:lvl9pPr marL="4114800" lvl="8" indent="-317500" algn="l" rtl="0">
              <a:lnSpc>
                <a:spcPct val="90000"/>
              </a:lnSpc>
              <a:spcBef>
                <a:spcPts val="400"/>
              </a:spcBef>
              <a:spcAft>
                <a:spcPts val="0"/>
              </a:spcAft>
              <a:buClr>
                <a:schemeClr val="dk1"/>
              </a:buClr>
              <a:buSzPts val="1400"/>
              <a:buChar char="•"/>
              <a:defRPr/>
            </a:lvl9pPr>
          </a:lstStyle>
          <a:p>
            <a:endParaRPr/>
          </a:p>
        </p:txBody>
      </p:sp>
      <p:sp>
        <p:nvSpPr>
          <p:cNvPr id="65" name="Google Shape;65;p15"/>
          <p:cNvSpPr txBox="1">
            <a:spLocks noGrp="1"/>
          </p:cNvSpPr>
          <p:nvPr>
            <p:ph type="dt" idx="10"/>
          </p:nvPr>
        </p:nvSpPr>
        <p:spPr>
          <a:xfrm>
            <a:off x="628650" y="4767263"/>
            <a:ext cx="2057400" cy="273900"/>
          </a:xfrm>
          <a:prstGeom prst="rect">
            <a:avLst/>
          </a:prstGeom>
          <a:noFill/>
          <a:ln>
            <a:noFill/>
          </a:ln>
        </p:spPr>
        <p:txBody>
          <a:bodyPr spcFirstLastPara="1" wrap="square" lIns="68575" tIns="34275" rIns="68575" bIns="34275" anchor="ctr" anchorCtr="0">
            <a:noAutofit/>
          </a:bodyPr>
          <a:lstStyle>
            <a:lvl1pPr lvl="0" algn="l" rtl="0">
              <a:lnSpc>
                <a:spcPct val="100000"/>
              </a:lnSpc>
              <a:spcBef>
                <a:spcPts val="0"/>
              </a:spcBef>
              <a:spcAft>
                <a:spcPts val="0"/>
              </a:spcAft>
              <a:buSzPts val="1100"/>
              <a:buNone/>
              <a:defRPr/>
            </a:lvl1pPr>
            <a:lvl2pPr lvl="1" algn="l" rtl="0">
              <a:lnSpc>
                <a:spcPct val="100000"/>
              </a:lnSpc>
              <a:spcBef>
                <a:spcPts val="0"/>
              </a:spcBef>
              <a:spcAft>
                <a:spcPts val="0"/>
              </a:spcAft>
              <a:buSzPts val="1100"/>
              <a:buNone/>
              <a:defRPr/>
            </a:lvl2pPr>
            <a:lvl3pPr lvl="2" algn="l" rtl="0">
              <a:lnSpc>
                <a:spcPct val="100000"/>
              </a:lnSpc>
              <a:spcBef>
                <a:spcPts val="0"/>
              </a:spcBef>
              <a:spcAft>
                <a:spcPts val="0"/>
              </a:spcAft>
              <a:buSzPts val="1100"/>
              <a:buNone/>
              <a:defRPr/>
            </a:lvl3pPr>
            <a:lvl4pPr lvl="3" algn="l" rtl="0">
              <a:lnSpc>
                <a:spcPct val="100000"/>
              </a:lnSpc>
              <a:spcBef>
                <a:spcPts val="0"/>
              </a:spcBef>
              <a:spcAft>
                <a:spcPts val="0"/>
              </a:spcAft>
              <a:buSzPts val="1100"/>
              <a:buNone/>
              <a:defRPr/>
            </a:lvl4pPr>
            <a:lvl5pPr lvl="4" algn="l" rtl="0">
              <a:lnSpc>
                <a:spcPct val="100000"/>
              </a:lnSpc>
              <a:spcBef>
                <a:spcPts val="0"/>
              </a:spcBef>
              <a:spcAft>
                <a:spcPts val="0"/>
              </a:spcAft>
              <a:buSzPts val="1100"/>
              <a:buNone/>
              <a:defRPr/>
            </a:lvl5pPr>
            <a:lvl6pPr lvl="5" algn="l" rtl="0">
              <a:lnSpc>
                <a:spcPct val="100000"/>
              </a:lnSpc>
              <a:spcBef>
                <a:spcPts val="0"/>
              </a:spcBef>
              <a:spcAft>
                <a:spcPts val="0"/>
              </a:spcAft>
              <a:buSzPts val="1100"/>
              <a:buNone/>
              <a:defRPr/>
            </a:lvl6pPr>
            <a:lvl7pPr lvl="6" algn="l" rtl="0">
              <a:lnSpc>
                <a:spcPct val="100000"/>
              </a:lnSpc>
              <a:spcBef>
                <a:spcPts val="0"/>
              </a:spcBef>
              <a:spcAft>
                <a:spcPts val="0"/>
              </a:spcAft>
              <a:buSzPts val="1100"/>
              <a:buNone/>
              <a:defRPr/>
            </a:lvl7pPr>
            <a:lvl8pPr lvl="7" algn="l" rtl="0">
              <a:lnSpc>
                <a:spcPct val="100000"/>
              </a:lnSpc>
              <a:spcBef>
                <a:spcPts val="0"/>
              </a:spcBef>
              <a:spcAft>
                <a:spcPts val="0"/>
              </a:spcAft>
              <a:buSzPts val="1100"/>
              <a:buNone/>
              <a:defRPr/>
            </a:lvl8pPr>
            <a:lvl9pPr lvl="8" algn="l" rtl="0">
              <a:lnSpc>
                <a:spcPct val="100000"/>
              </a:lnSpc>
              <a:spcBef>
                <a:spcPts val="0"/>
              </a:spcBef>
              <a:spcAft>
                <a:spcPts val="0"/>
              </a:spcAft>
              <a:buSzPts val="1100"/>
              <a:buNone/>
              <a:defRPr/>
            </a:lvl9pPr>
          </a:lstStyle>
          <a:p>
            <a:endParaRPr/>
          </a:p>
        </p:txBody>
      </p:sp>
      <p:sp>
        <p:nvSpPr>
          <p:cNvPr id="66" name="Google Shape;66;p15"/>
          <p:cNvSpPr txBox="1">
            <a:spLocks noGrp="1"/>
          </p:cNvSpPr>
          <p:nvPr>
            <p:ph type="ftr" idx="11"/>
          </p:nvPr>
        </p:nvSpPr>
        <p:spPr>
          <a:xfrm>
            <a:off x="3028950" y="4767263"/>
            <a:ext cx="3086100" cy="273900"/>
          </a:xfrm>
          <a:prstGeom prst="rect">
            <a:avLst/>
          </a:prstGeom>
          <a:noFill/>
          <a:ln>
            <a:noFill/>
          </a:ln>
        </p:spPr>
        <p:txBody>
          <a:bodyPr spcFirstLastPara="1" wrap="square" lIns="68575" tIns="34275" rIns="68575" bIns="34275" anchor="ctr" anchorCtr="0">
            <a:noAutofit/>
          </a:bodyPr>
          <a:lstStyle>
            <a:lvl1pPr lvl="0" algn="ctr" rtl="0">
              <a:lnSpc>
                <a:spcPct val="100000"/>
              </a:lnSpc>
              <a:spcBef>
                <a:spcPts val="0"/>
              </a:spcBef>
              <a:spcAft>
                <a:spcPts val="0"/>
              </a:spcAft>
              <a:buSzPts val="1100"/>
              <a:buNone/>
              <a:defRPr/>
            </a:lvl1pPr>
            <a:lvl2pPr lvl="1" algn="l" rtl="0">
              <a:lnSpc>
                <a:spcPct val="100000"/>
              </a:lnSpc>
              <a:spcBef>
                <a:spcPts val="0"/>
              </a:spcBef>
              <a:spcAft>
                <a:spcPts val="0"/>
              </a:spcAft>
              <a:buSzPts val="1100"/>
              <a:buNone/>
              <a:defRPr/>
            </a:lvl2pPr>
            <a:lvl3pPr lvl="2" algn="l" rtl="0">
              <a:lnSpc>
                <a:spcPct val="100000"/>
              </a:lnSpc>
              <a:spcBef>
                <a:spcPts val="0"/>
              </a:spcBef>
              <a:spcAft>
                <a:spcPts val="0"/>
              </a:spcAft>
              <a:buSzPts val="1100"/>
              <a:buNone/>
              <a:defRPr/>
            </a:lvl3pPr>
            <a:lvl4pPr lvl="3" algn="l" rtl="0">
              <a:lnSpc>
                <a:spcPct val="100000"/>
              </a:lnSpc>
              <a:spcBef>
                <a:spcPts val="0"/>
              </a:spcBef>
              <a:spcAft>
                <a:spcPts val="0"/>
              </a:spcAft>
              <a:buSzPts val="1100"/>
              <a:buNone/>
              <a:defRPr/>
            </a:lvl4pPr>
            <a:lvl5pPr lvl="4" algn="l" rtl="0">
              <a:lnSpc>
                <a:spcPct val="100000"/>
              </a:lnSpc>
              <a:spcBef>
                <a:spcPts val="0"/>
              </a:spcBef>
              <a:spcAft>
                <a:spcPts val="0"/>
              </a:spcAft>
              <a:buSzPts val="1100"/>
              <a:buNone/>
              <a:defRPr/>
            </a:lvl5pPr>
            <a:lvl6pPr lvl="5" algn="l" rtl="0">
              <a:lnSpc>
                <a:spcPct val="100000"/>
              </a:lnSpc>
              <a:spcBef>
                <a:spcPts val="0"/>
              </a:spcBef>
              <a:spcAft>
                <a:spcPts val="0"/>
              </a:spcAft>
              <a:buSzPts val="1100"/>
              <a:buNone/>
              <a:defRPr/>
            </a:lvl6pPr>
            <a:lvl7pPr lvl="6" algn="l" rtl="0">
              <a:lnSpc>
                <a:spcPct val="100000"/>
              </a:lnSpc>
              <a:spcBef>
                <a:spcPts val="0"/>
              </a:spcBef>
              <a:spcAft>
                <a:spcPts val="0"/>
              </a:spcAft>
              <a:buSzPts val="1100"/>
              <a:buNone/>
              <a:defRPr/>
            </a:lvl7pPr>
            <a:lvl8pPr lvl="7" algn="l" rtl="0">
              <a:lnSpc>
                <a:spcPct val="100000"/>
              </a:lnSpc>
              <a:spcBef>
                <a:spcPts val="0"/>
              </a:spcBef>
              <a:spcAft>
                <a:spcPts val="0"/>
              </a:spcAft>
              <a:buSzPts val="1100"/>
              <a:buNone/>
              <a:defRPr/>
            </a:lvl8pPr>
            <a:lvl9pPr lvl="8" algn="l" rtl="0">
              <a:lnSpc>
                <a:spcPct val="100000"/>
              </a:lnSpc>
              <a:spcBef>
                <a:spcPts val="0"/>
              </a:spcBef>
              <a:spcAft>
                <a:spcPts val="0"/>
              </a:spcAft>
              <a:buSzPts val="1100"/>
              <a:buNone/>
              <a:defRPr/>
            </a:lvl9pPr>
          </a:lstStyle>
          <a:p>
            <a:endParaRPr/>
          </a:p>
        </p:txBody>
      </p:sp>
      <p:sp>
        <p:nvSpPr>
          <p:cNvPr id="67" name="Google Shape;67;p15"/>
          <p:cNvSpPr txBox="1">
            <a:spLocks noGrp="1"/>
          </p:cNvSpPr>
          <p:nvPr>
            <p:ph type="sldNum" idx="12"/>
          </p:nvPr>
        </p:nvSpPr>
        <p:spPr>
          <a:xfrm>
            <a:off x="6457950" y="4767263"/>
            <a:ext cx="2057400" cy="273900"/>
          </a:xfrm>
          <a:prstGeom prst="rect">
            <a:avLst/>
          </a:prstGeom>
          <a:noFill/>
          <a:ln>
            <a:noFill/>
          </a:ln>
        </p:spPr>
        <p:txBody>
          <a:bodyPr spcFirstLastPara="1" wrap="square" lIns="68575" tIns="34275" rIns="68575" bIns="34275" anchor="ctr" anchorCtr="0">
            <a:noAutofit/>
          </a:bodyPr>
          <a:lstStyle>
            <a:lvl1pPr marL="0" marR="0" lvl="0"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nl"/>
              <a:t>‹nr.›</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Sectiekop" type="secHead">
  <p:cSld name="SECTION_HEADER">
    <p:spTree>
      <p:nvGrpSpPr>
        <p:cNvPr id="1" name="Shape 68"/>
        <p:cNvGrpSpPr/>
        <p:nvPr/>
      </p:nvGrpSpPr>
      <p:grpSpPr>
        <a:xfrm>
          <a:off x="0" y="0"/>
          <a:ext cx="0" cy="0"/>
          <a:chOff x="0" y="0"/>
          <a:chExt cx="0" cy="0"/>
        </a:xfrm>
      </p:grpSpPr>
      <p:sp>
        <p:nvSpPr>
          <p:cNvPr id="69" name="Google Shape;69;p16"/>
          <p:cNvSpPr txBox="1">
            <a:spLocks noGrp="1"/>
          </p:cNvSpPr>
          <p:nvPr>
            <p:ph type="title"/>
          </p:nvPr>
        </p:nvSpPr>
        <p:spPr>
          <a:xfrm>
            <a:off x="623888" y="1282303"/>
            <a:ext cx="7886700" cy="2139600"/>
          </a:xfrm>
          <a:prstGeom prst="rect">
            <a:avLst/>
          </a:prstGeom>
          <a:noFill/>
          <a:ln>
            <a:noFill/>
          </a:ln>
        </p:spPr>
        <p:txBody>
          <a:bodyPr spcFirstLastPara="1" wrap="square" lIns="68575" tIns="34275" rIns="68575" bIns="34275" anchor="b" anchorCtr="0">
            <a:normAutofit/>
          </a:bodyPr>
          <a:lstStyle>
            <a:lvl1pPr lvl="0" algn="l" rtl="0">
              <a:lnSpc>
                <a:spcPct val="90000"/>
              </a:lnSpc>
              <a:spcBef>
                <a:spcPts val="0"/>
              </a:spcBef>
              <a:spcAft>
                <a:spcPts val="0"/>
              </a:spcAft>
              <a:buClr>
                <a:schemeClr val="dk1"/>
              </a:buClr>
              <a:buSzPts val="4500"/>
              <a:buFont typeface="Calibri"/>
              <a:buNone/>
              <a:defRPr sz="4500"/>
            </a:lvl1pPr>
            <a:lvl2pPr lvl="1" algn="l" rtl="0">
              <a:lnSpc>
                <a:spcPct val="100000"/>
              </a:lnSpc>
              <a:spcBef>
                <a:spcPts val="0"/>
              </a:spcBef>
              <a:spcAft>
                <a:spcPts val="0"/>
              </a:spcAft>
              <a:buSzPts val="1100"/>
              <a:buNone/>
              <a:defRPr/>
            </a:lvl2pPr>
            <a:lvl3pPr lvl="2" algn="l" rtl="0">
              <a:lnSpc>
                <a:spcPct val="100000"/>
              </a:lnSpc>
              <a:spcBef>
                <a:spcPts val="0"/>
              </a:spcBef>
              <a:spcAft>
                <a:spcPts val="0"/>
              </a:spcAft>
              <a:buSzPts val="1100"/>
              <a:buNone/>
              <a:defRPr/>
            </a:lvl3pPr>
            <a:lvl4pPr lvl="3" algn="l" rtl="0">
              <a:lnSpc>
                <a:spcPct val="100000"/>
              </a:lnSpc>
              <a:spcBef>
                <a:spcPts val="0"/>
              </a:spcBef>
              <a:spcAft>
                <a:spcPts val="0"/>
              </a:spcAft>
              <a:buSzPts val="1100"/>
              <a:buNone/>
              <a:defRPr/>
            </a:lvl4pPr>
            <a:lvl5pPr lvl="4" algn="l" rtl="0">
              <a:lnSpc>
                <a:spcPct val="100000"/>
              </a:lnSpc>
              <a:spcBef>
                <a:spcPts val="0"/>
              </a:spcBef>
              <a:spcAft>
                <a:spcPts val="0"/>
              </a:spcAft>
              <a:buSzPts val="1100"/>
              <a:buNone/>
              <a:defRPr/>
            </a:lvl5pPr>
            <a:lvl6pPr lvl="5" algn="l" rtl="0">
              <a:lnSpc>
                <a:spcPct val="100000"/>
              </a:lnSpc>
              <a:spcBef>
                <a:spcPts val="0"/>
              </a:spcBef>
              <a:spcAft>
                <a:spcPts val="0"/>
              </a:spcAft>
              <a:buSzPts val="1100"/>
              <a:buNone/>
              <a:defRPr/>
            </a:lvl6pPr>
            <a:lvl7pPr lvl="6" algn="l" rtl="0">
              <a:lnSpc>
                <a:spcPct val="100000"/>
              </a:lnSpc>
              <a:spcBef>
                <a:spcPts val="0"/>
              </a:spcBef>
              <a:spcAft>
                <a:spcPts val="0"/>
              </a:spcAft>
              <a:buSzPts val="1100"/>
              <a:buNone/>
              <a:defRPr/>
            </a:lvl7pPr>
            <a:lvl8pPr lvl="7" algn="l" rtl="0">
              <a:lnSpc>
                <a:spcPct val="100000"/>
              </a:lnSpc>
              <a:spcBef>
                <a:spcPts val="0"/>
              </a:spcBef>
              <a:spcAft>
                <a:spcPts val="0"/>
              </a:spcAft>
              <a:buSzPts val="1100"/>
              <a:buNone/>
              <a:defRPr/>
            </a:lvl8pPr>
            <a:lvl9pPr lvl="8" algn="l" rtl="0">
              <a:lnSpc>
                <a:spcPct val="100000"/>
              </a:lnSpc>
              <a:spcBef>
                <a:spcPts val="0"/>
              </a:spcBef>
              <a:spcAft>
                <a:spcPts val="0"/>
              </a:spcAft>
              <a:buSzPts val="1100"/>
              <a:buNone/>
              <a:defRPr/>
            </a:lvl9pPr>
          </a:lstStyle>
          <a:p>
            <a:endParaRPr/>
          </a:p>
        </p:txBody>
      </p:sp>
      <p:sp>
        <p:nvSpPr>
          <p:cNvPr id="70" name="Google Shape;70;p16"/>
          <p:cNvSpPr txBox="1">
            <a:spLocks noGrp="1"/>
          </p:cNvSpPr>
          <p:nvPr>
            <p:ph type="body" idx="1"/>
          </p:nvPr>
        </p:nvSpPr>
        <p:spPr>
          <a:xfrm>
            <a:off x="623888" y="3442097"/>
            <a:ext cx="7886700" cy="1125300"/>
          </a:xfrm>
          <a:prstGeom prst="rect">
            <a:avLst/>
          </a:prstGeom>
          <a:noFill/>
          <a:ln>
            <a:noFill/>
          </a:ln>
        </p:spPr>
        <p:txBody>
          <a:bodyPr spcFirstLastPara="1" wrap="square" lIns="68575" tIns="34275" rIns="68575" bIns="34275" anchor="t" anchorCtr="0">
            <a:normAutofit/>
          </a:bodyPr>
          <a:lstStyle>
            <a:lvl1pPr marL="457200" lvl="0" indent="-228600" algn="l" rtl="0">
              <a:lnSpc>
                <a:spcPct val="90000"/>
              </a:lnSpc>
              <a:spcBef>
                <a:spcPts val="800"/>
              </a:spcBef>
              <a:spcAft>
                <a:spcPts val="0"/>
              </a:spcAft>
              <a:buClr>
                <a:srgbClr val="888888"/>
              </a:buClr>
              <a:buSzPts val="1800"/>
              <a:buNone/>
              <a:defRPr sz="1800">
                <a:solidFill>
                  <a:srgbClr val="888888"/>
                </a:solidFill>
              </a:defRPr>
            </a:lvl1pPr>
            <a:lvl2pPr marL="914400" lvl="1" indent="-228600" algn="l" rtl="0">
              <a:lnSpc>
                <a:spcPct val="90000"/>
              </a:lnSpc>
              <a:spcBef>
                <a:spcPts val="400"/>
              </a:spcBef>
              <a:spcAft>
                <a:spcPts val="0"/>
              </a:spcAft>
              <a:buClr>
                <a:srgbClr val="888888"/>
              </a:buClr>
              <a:buSzPts val="1500"/>
              <a:buNone/>
              <a:defRPr sz="1500">
                <a:solidFill>
                  <a:srgbClr val="888888"/>
                </a:solidFill>
              </a:defRPr>
            </a:lvl2pPr>
            <a:lvl3pPr marL="1371600" lvl="2" indent="-228600" algn="l" rtl="0">
              <a:lnSpc>
                <a:spcPct val="90000"/>
              </a:lnSpc>
              <a:spcBef>
                <a:spcPts val="400"/>
              </a:spcBef>
              <a:spcAft>
                <a:spcPts val="0"/>
              </a:spcAft>
              <a:buClr>
                <a:srgbClr val="888888"/>
              </a:buClr>
              <a:buSzPts val="1400"/>
              <a:buNone/>
              <a:defRPr sz="1400">
                <a:solidFill>
                  <a:srgbClr val="888888"/>
                </a:solidFill>
              </a:defRPr>
            </a:lvl3pPr>
            <a:lvl4pPr marL="1828800" lvl="3" indent="-228600" algn="l" rtl="0">
              <a:lnSpc>
                <a:spcPct val="90000"/>
              </a:lnSpc>
              <a:spcBef>
                <a:spcPts val="400"/>
              </a:spcBef>
              <a:spcAft>
                <a:spcPts val="0"/>
              </a:spcAft>
              <a:buClr>
                <a:srgbClr val="888888"/>
              </a:buClr>
              <a:buSzPts val="1200"/>
              <a:buNone/>
              <a:defRPr sz="1200">
                <a:solidFill>
                  <a:srgbClr val="888888"/>
                </a:solidFill>
              </a:defRPr>
            </a:lvl4pPr>
            <a:lvl5pPr marL="2286000" lvl="4" indent="-228600" algn="l" rtl="0">
              <a:lnSpc>
                <a:spcPct val="90000"/>
              </a:lnSpc>
              <a:spcBef>
                <a:spcPts val="400"/>
              </a:spcBef>
              <a:spcAft>
                <a:spcPts val="0"/>
              </a:spcAft>
              <a:buClr>
                <a:srgbClr val="888888"/>
              </a:buClr>
              <a:buSzPts val="1200"/>
              <a:buNone/>
              <a:defRPr sz="1200">
                <a:solidFill>
                  <a:srgbClr val="888888"/>
                </a:solidFill>
              </a:defRPr>
            </a:lvl5pPr>
            <a:lvl6pPr marL="2743200" lvl="5" indent="-228600" algn="l" rtl="0">
              <a:lnSpc>
                <a:spcPct val="90000"/>
              </a:lnSpc>
              <a:spcBef>
                <a:spcPts val="400"/>
              </a:spcBef>
              <a:spcAft>
                <a:spcPts val="0"/>
              </a:spcAft>
              <a:buClr>
                <a:srgbClr val="888888"/>
              </a:buClr>
              <a:buSzPts val="1200"/>
              <a:buNone/>
              <a:defRPr sz="1200">
                <a:solidFill>
                  <a:srgbClr val="888888"/>
                </a:solidFill>
              </a:defRPr>
            </a:lvl6pPr>
            <a:lvl7pPr marL="3200400" lvl="6" indent="-228600" algn="l" rtl="0">
              <a:lnSpc>
                <a:spcPct val="90000"/>
              </a:lnSpc>
              <a:spcBef>
                <a:spcPts val="400"/>
              </a:spcBef>
              <a:spcAft>
                <a:spcPts val="0"/>
              </a:spcAft>
              <a:buClr>
                <a:srgbClr val="888888"/>
              </a:buClr>
              <a:buSzPts val="1200"/>
              <a:buNone/>
              <a:defRPr sz="1200">
                <a:solidFill>
                  <a:srgbClr val="888888"/>
                </a:solidFill>
              </a:defRPr>
            </a:lvl7pPr>
            <a:lvl8pPr marL="3657600" lvl="7" indent="-228600" algn="l" rtl="0">
              <a:lnSpc>
                <a:spcPct val="90000"/>
              </a:lnSpc>
              <a:spcBef>
                <a:spcPts val="400"/>
              </a:spcBef>
              <a:spcAft>
                <a:spcPts val="0"/>
              </a:spcAft>
              <a:buClr>
                <a:srgbClr val="888888"/>
              </a:buClr>
              <a:buSzPts val="1200"/>
              <a:buNone/>
              <a:defRPr sz="1200">
                <a:solidFill>
                  <a:srgbClr val="888888"/>
                </a:solidFill>
              </a:defRPr>
            </a:lvl8pPr>
            <a:lvl9pPr marL="4114800" lvl="8" indent="-228600" algn="l" rtl="0">
              <a:lnSpc>
                <a:spcPct val="90000"/>
              </a:lnSpc>
              <a:spcBef>
                <a:spcPts val="400"/>
              </a:spcBef>
              <a:spcAft>
                <a:spcPts val="0"/>
              </a:spcAft>
              <a:buClr>
                <a:srgbClr val="888888"/>
              </a:buClr>
              <a:buSzPts val="1200"/>
              <a:buNone/>
              <a:defRPr sz="1200">
                <a:solidFill>
                  <a:srgbClr val="888888"/>
                </a:solidFill>
              </a:defRPr>
            </a:lvl9pPr>
          </a:lstStyle>
          <a:p>
            <a:endParaRPr/>
          </a:p>
        </p:txBody>
      </p:sp>
      <p:sp>
        <p:nvSpPr>
          <p:cNvPr id="71" name="Google Shape;71;p16"/>
          <p:cNvSpPr txBox="1">
            <a:spLocks noGrp="1"/>
          </p:cNvSpPr>
          <p:nvPr>
            <p:ph type="dt" idx="10"/>
          </p:nvPr>
        </p:nvSpPr>
        <p:spPr>
          <a:xfrm>
            <a:off x="628650" y="4767263"/>
            <a:ext cx="2057400" cy="273900"/>
          </a:xfrm>
          <a:prstGeom prst="rect">
            <a:avLst/>
          </a:prstGeom>
          <a:noFill/>
          <a:ln>
            <a:noFill/>
          </a:ln>
        </p:spPr>
        <p:txBody>
          <a:bodyPr spcFirstLastPara="1" wrap="square" lIns="68575" tIns="34275" rIns="68575" bIns="34275" anchor="ctr" anchorCtr="0">
            <a:noAutofit/>
          </a:bodyPr>
          <a:lstStyle>
            <a:lvl1pPr lvl="0" algn="l" rtl="0">
              <a:lnSpc>
                <a:spcPct val="100000"/>
              </a:lnSpc>
              <a:spcBef>
                <a:spcPts val="0"/>
              </a:spcBef>
              <a:spcAft>
                <a:spcPts val="0"/>
              </a:spcAft>
              <a:buSzPts val="1100"/>
              <a:buNone/>
              <a:defRPr/>
            </a:lvl1pPr>
            <a:lvl2pPr lvl="1" algn="l" rtl="0">
              <a:lnSpc>
                <a:spcPct val="100000"/>
              </a:lnSpc>
              <a:spcBef>
                <a:spcPts val="0"/>
              </a:spcBef>
              <a:spcAft>
                <a:spcPts val="0"/>
              </a:spcAft>
              <a:buSzPts val="1100"/>
              <a:buNone/>
              <a:defRPr/>
            </a:lvl2pPr>
            <a:lvl3pPr lvl="2" algn="l" rtl="0">
              <a:lnSpc>
                <a:spcPct val="100000"/>
              </a:lnSpc>
              <a:spcBef>
                <a:spcPts val="0"/>
              </a:spcBef>
              <a:spcAft>
                <a:spcPts val="0"/>
              </a:spcAft>
              <a:buSzPts val="1100"/>
              <a:buNone/>
              <a:defRPr/>
            </a:lvl3pPr>
            <a:lvl4pPr lvl="3" algn="l" rtl="0">
              <a:lnSpc>
                <a:spcPct val="100000"/>
              </a:lnSpc>
              <a:spcBef>
                <a:spcPts val="0"/>
              </a:spcBef>
              <a:spcAft>
                <a:spcPts val="0"/>
              </a:spcAft>
              <a:buSzPts val="1100"/>
              <a:buNone/>
              <a:defRPr/>
            </a:lvl4pPr>
            <a:lvl5pPr lvl="4" algn="l" rtl="0">
              <a:lnSpc>
                <a:spcPct val="100000"/>
              </a:lnSpc>
              <a:spcBef>
                <a:spcPts val="0"/>
              </a:spcBef>
              <a:spcAft>
                <a:spcPts val="0"/>
              </a:spcAft>
              <a:buSzPts val="1100"/>
              <a:buNone/>
              <a:defRPr/>
            </a:lvl5pPr>
            <a:lvl6pPr lvl="5" algn="l" rtl="0">
              <a:lnSpc>
                <a:spcPct val="100000"/>
              </a:lnSpc>
              <a:spcBef>
                <a:spcPts val="0"/>
              </a:spcBef>
              <a:spcAft>
                <a:spcPts val="0"/>
              </a:spcAft>
              <a:buSzPts val="1100"/>
              <a:buNone/>
              <a:defRPr/>
            </a:lvl6pPr>
            <a:lvl7pPr lvl="6" algn="l" rtl="0">
              <a:lnSpc>
                <a:spcPct val="100000"/>
              </a:lnSpc>
              <a:spcBef>
                <a:spcPts val="0"/>
              </a:spcBef>
              <a:spcAft>
                <a:spcPts val="0"/>
              </a:spcAft>
              <a:buSzPts val="1100"/>
              <a:buNone/>
              <a:defRPr/>
            </a:lvl7pPr>
            <a:lvl8pPr lvl="7" algn="l" rtl="0">
              <a:lnSpc>
                <a:spcPct val="100000"/>
              </a:lnSpc>
              <a:spcBef>
                <a:spcPts val="0"/>
              </a:spcBef>
              <a:spcAft>
                <a:spcPts val="0"/>
              </a:spcAft>
              <a:buSzPts val="1100"/>
              <a:buNone/>
              <a:defRPr/>
            </a:lvl8pPr>
            <a:lvl9pPr lvl="8" algn="l" rtl="0">
              <a:lnSpc>
                <a:spcPct val="100000"/>
              </a:lnSpc>
              <a:spcBef>
                <a:spcPts val="0"/>
              </a:spcBef>
              <a:spcAft>
                <a:spcPts val="0"/>
              </a:spcAft>
              <a:buSzPts val="1100"/>
              <a:buNone/>
              <a:defRPr/>
            </a:lvl9pPr>
          </a:lstStyle>
          <a:p>
            <a:endParaRPr/>
          </a:p>
        </p:txBody>
      </p:sp>
      <p:sp>
        <p:nvSpPr>
          <p:cNvPr id="72" name="Google Shape;72;p16"/>
          <p:cNvSpPr txBox="1">
            <a:spLocks noGrp="1"/>
          </p:cNvSpPr>
          <p:nvPr>
            <p:ph type="ftr" idx="11"/>
          </p:nvPr>
        </p:nvSpPr>
        <p:spPr>
          <a:xfrm>
            <a:off x="3028950" y="4767263"/>
            <a:ext cx="3086100" cy="273900"/>
          </a:xfrm>
          <a:prstGeom prst="rect">
            <a:avLst/>
          </a:prstGeom>
          <a:noFill/>
          <a:ln>
            <a:noFill/>
          </a:ln>
        </p:spPr>
        <p:txBody>
          <a:bodyPr spcFirstLastPara="1" wrap="square" lIns="68575" tIns="34275" rIns="68575" bIns="34275" anchor="ctr" anchorCtr="0">
            <a:noAutofit/>
          </a:bodyPr>
          <a:lstStyle>
            <a:lvl1pPr lvl="0" algn="ctr" rtl="0">
              <a:lnSpc>
                <a:spcPct val="100000"/>
              </a:lnSpc>
              <a:spcBef>
                <a:spcPts val="0"/>
              </a:spcBef>
              <a:spcAft>
                <a:spcPts val="0"/>
              </a:spcAft>
              <a:buSzPts val="1100"/>
              <a:buNone/>
              <a:defRPr/>
            </a:lvl1pPr>
            <a:lvl2pPr lvl="1" algn="l" rtl="0">
              <a:lnSpc>
                <a:spcPct val="100000"/>
              </a:lnSpc>
              <a:spcBef>
                <a:spcPts val="0"/>
              </a:spcBef>
              <a:spcAft>
                <a:spcPts val="0"/>
              </a:spcAft>
              <a:buSzPts val="1100"/>
              <a:buNone/>
              <a:defRPr/>
            </a:lvl2pPr>
            <a:lvl3pPr lvl="2" algn="l" rtl="0">
              <a:lnSpc>
                <a:spcPct val="100000"/>
              </a:lnSpc>
              <a:spcBef>
                <a:spcPts val="0"/>
              </a:spcBef>
              <a:spcAft>
                <a:spcPts val="0"/>
              </a:spcAft>
              <a:buSzPts val="1100"/>
              <a:buNone/>
              <a:defRPr/>
            </a:lvl3pPr>
            <a:lvl4pPr lvl="3" algn="l" rtl="0">
              <a:lnSpc>
                <a:spcPct val="100000"/>
              </a:lnSpc>
              <a:spcBef>
                <a:spcPts val="0"/>
              </a:spcBef>
              <a:spcAft>
                <a:spcPts val="0"/>
              </a:spcAft>
              <a:buSzPts val="1100"/>
              <a:buNone/>
              <a:defRPr/>
            </a:lvl4pPr>
            <a:lvl5pPr lvl="4" algn="l" rtl="0">
              <a:lnSpc>
                <a:spcPct val="100000"/>
              </a:lnSpc>
              <a:spcBef>
                <a:spcPts val="0"/>
              </a:spcBef>
              <a:spcAft>
                <a:spcPts val="0"/>
              </a:spcAft>
              <a:buSzPts val="1100"/>
              <a:buNone/>
              <a:defRPr/>
            </a:lvl5pPr>
            <a:lvl6pPr lvl="5" algn="l" rtl="0">
              <a:lnSpc>
                <a:spcPct val="100000"/>
              </a:lnSpc>
              <a:spcBef>
                <a:spcPts val="0"/>
              </a:spcBef>
              <a:spcAft>
                <a:spcPts val="0"/>
              </a:spcAft>
              <a:buSzPts val="1100"/>
              <a:buNone/>
              <a:defRPr/>
            </a:lvl6pPr>
            <a:lvl7pPr lvl="6" algn="l" rtl="0">
              <a:lnSpc>
                <a:spcPct val="100000"/>
              </a:lnSpc>
              <a:spcBef>
                <a:spcPts val="0"/>
              </a:spcBef>
              <a:spcAft>
                <a:spcPts val="0"/>
              </a:spcAft>
              <a:buSzPts val="1100"/>
              <a:buNone/>
              <a:defRPr/>
            </a:lvl7pPr>
            <a:lvl8pPr lvl="7" algn="l" rtl="0">
              <a:lnSpc>
                <a:spcPct val="100000"/>
              </a:lnSpc>
              <a:spcBef>
                <a:spcPts val="0"/>
              </a:spcBef>
              <a:spcAft>
                <a:spcPts val="0"/>
              </a:spcAft>
              <a:buSzPts val="1100"/>
              <a:buNone/>
              <a:defRPr/>
            </a:lvl8pPr>
            <a:lvl9pPr lvl="8" algn="l" rtl="0">
              <a:lnSpc>
                <a:spcPct val="100000"/>
              </a:lnSpc>
              <a:spcBef>
                <a:spcPts val="0"/>
              </a:spcBef>
              <a:spcAft>
                <a:spcPts val="0"/>
              </a:spcAft>
              <a:buSzPts val="1100"/>
              <a:buNone/>
              <a:defRPr/>
            </a:lvl9pPr>
          </a:lstStyle>
          <a:p>
            <a:endParaRPr/>
          </a:p>
        </p:txBody>
      </p:sp>
      <p:sp>
        <p:nvSpPr>
          <p:cNvPr id="73" name="Google Shape;73;p16"/>
          <p:cNvSpPr txBox="1">
            <a:spLocks noGrp="1"/>
          </p:cNvSpPr>
          <p:nvPr>
            <p:ph type="sldNum" idx="12"/>
          </p:nvPr>
        </p:nvSpPr>
        <p:spPr>
          <a:xfrm>
            <a:off x="6457950" y="4767263"/>
            <a:ext cx="2057400" cy="273900"/>
          </a:xfrm>
          <a:prstGeom prst="rect">
            <a:avLst/>
          </a:prstGeom>
          <a:noFill/>
          <a:ln>
            <a:noFill/>
          </a:ln>
        </p:spPr>
        <p:txBody>
          <a:bodyPr spcFirstLastPara="1" wrap="square" lIns="68575" tIns="34275" rIns="68575" bIns="34275" anchor="ctr" anchorCtr="0">
            <a:noAutofit/>
          </a:bodyPr>
          <a:lstStyle>
            <a:lvl1pPr marL="0" marR="0" lvl="0"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nl"/>
              <a:t>‹nr.›</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Inhoud van twee" type="twoObj">
  <p:cSld name="TWO_OBJECTS">
    <p:spTree>
      <p:nvGrpSpPr>
        <p:cNvPr id="1" name="Shape 74"/>
        <p:cNvGrpSpPr/>
        <p:nvPr/>
      </p:nvGrpSpPr>
      <p:grpSpPr>
        <a:xfrm>
          <a:off x="0" y="0"/>
          <a:ext cx="0" cy="0"/>
          <a:chOff x="0" y="0"/>
          <a:chExt cx="0" cy="0"/>
        </a:xfrm>
      </p:grpSpPr>
      <p:sp>
        <p:nvSpPr>
          <p:cNvPr id="75" name="Google Shape;75;p17"/>
          <p:cNvSpPr txBox="1">
            <a:spLocks noGrp="1"/>
          </p:cNvSpPr>
          <p:nvPr>
            <p:ph type="title"/>
          </p:nvPr>
        </p:nvSpPr>
        <p:spPr>
          <a:xfrm>
            <a:off x="628650" y="273844"/>
            <a:ext cx="7886700" cy="994200"/>
          </a:xfrm>
          <a:prstGeom prst="rect">
            <a:avLst/>
          </a:prstGeom>
          <a:noFill/>
          <a:ln>
            <a:noFill/>
          </a:ln>
        </p:spPr>
        <p:txBody>
          <a:bodyPr spcFirstLastPara="1" wrap="square" lIns="68575" tIns="34275" rIns="68575" bIns="34275" anchor="ctr" anchorCtr="0">
            <a:normAutofit/>
          </a:bodyPr>
          <a:lstStyle>
            <a:lvl1pPr lvl="0" algn="l" rtl="0">
              <a:lnSpc>
                <a:spcPct val="90000"/>
              </a:lnSpc>
              <a:spcBef>
                <a:spcPts val="0"/>
              </a:spcBef>
              <a:spcAft>
                <a:spcPts val="0"/>
              </a:spcAft>
              <a:buClr>
                <a:schemeClr val="dk1"/>
              </a:buClr>
              <a:buSzPts val="1400"/>
              <a:buNone/>
              <a:defRPr/>
            </a:lvl1pPr>
            <a:lvl2pPr lvl="1" algn="l" rtl="0">
              <a:lnSpc>
                <a:spcPct val="100000"/>
              </a:lnSpc>
              <a:spcBef>
                <a:spcPts val="0"/>
              </a:spcBef>
              <a:spcAft>
                <a:spcPts val="0"/>
              </a:spcAft>
              <a:buSzPts val="1100"/>
              <a:buNone/>
              <a:defRPr/>
            </a:lvl2pPr>
            <a:lvl3pPr lvl="2" algn="l" rtl="0">
              <a:lnSpc>
                <a:spcPct val="100000"/>
              </a:lnSpc>
              <a:spcBef>
                <a:spcPts val="0"/>
              </a:spcBef>
              <a:spcAft>
                <a:spcPts val="0"/>
              </a:spcAft>
              <a:buSzPts val="1100"/>
              <a:buNone/>
              <a:defRPr/>
            </a:lvl3pPr>
            <a:lvl4pPr lvl="3" algn="l" rtl="0">
              <a:lnSpc>
                <a:spcPct val="100000"/>
              </a:lnSpc>
              <a:spcBef>
                <a:spcPts val="0"/>
              </a:spcBef>
              <a:spcAft>
                <a:spcPts val="0"/>
              </a:spcAft>
              <a:buSzPts val="1100"/>
              <a:buNone/>
              <a:defRPr/>
            </a:lvl4pPr>
            <a:lvl5pPr lvl="4" algn="l" rtl="0">
              <a:lnSpc>
                <a:spcPct val="100000"/>
              </a:lnSpc>
              <a:spcBef>
                <a:spcPts val="0"/>
              </a:spcBef>
              <a:spcAft>
                <a:spcPts val="0"/>
              </a:spcAft>
              <a:buSzPts val="1100"/>
              <a:buNone/>
              <a:defRPr/>
            </a:lvl5pPr>
            <a:lvl6pPr lvl="5" algn="l" rtl="0">
              <a:lnSpc>
                <a:spcPct val="100000"/>
              </a:lnSpc>
              <a:spcBef>
                <a:spcPts val="0"/>
              </a:spcBef>
              <a:spcAft>
                <a:spcPts val="0"/>
              </a:spcAft>
              <a:buSzPts val="1100"/>
              <a:buNone/>
              <a:defRPr/>
            </a:lvl6pPr>
            <a:lvl7pPr lvl="6" algn="l" rtl="0">
              <a:lnSpc>
                <a:spcPct val="100000"/>
              </a:lnSpc>
              <a:spcBef>
                <a:spcPts val="0"/>
              </a:spcBef>
              <a:spcAft>
                <a:spcPts val="0"/>
              </a:spcAft>
              <a:buSzPts val="1100"/>
              <a:buNone/>
              <a:defRPr/>
            </a:lvl7pPr>
            <a:lvl8pPr lvl="7" algn="l" rtl="0">
              <a:lnSpc>
                <a:spcPct val="100000"/>
              </a:lnSpc>
              <a:spcBef>
                <a:spcPts val="0"/>
              </a:spcBef>
              <a:spcAft>
                <a:spcPts val="0"/>
              </a:spcAft>
              <a:buSzPts val="1100"/>
              <a:buNone/>
              <a:defRPr/>
            </a:lvl8pPr>
            <a:lvl9pPr lvl="8" algn="l" rtl="0">
              <a:lnSpc>
                <a:spcPct val="100000"/>
              </a:lnSpc>
              <a:spcBef>
                <a:spcPts val="0"/>
              </a:spcBef>
              <a:spcAft>
                <a:spcPts val="0"/>
              </a:spcAft>
              <a:buSzPts val="1100"/>
              <a:buNone/>
              <a:defRPr/>
            </a:lvl9pPr>
          </a:lstStyle>
          <a:p>
            <a:endParaRPr/>
          </a:p>
        </p:txBody>
      </p:sp>
      <p:sp>
        <p:nvSpPr>
          <p:cNvPr id="76" name="Google Shape;76;p17"/>
          <p:cNvSpPr txBox="1">
            <a:spLocks noGrp="1"/>
          </p:cNvSpPr>
          <p:nvPr>
            <p:ph type="body" idx="1"/>
          </p:nvPr>
        </p:nvSpPr>
        <p:spPr>
          <a:xfrm>
            <a:off x="628650" y="1369219"/>
            <a:ext cx="3886200" cy="3263400"/>
          </a:xfrm>
          <a:prstGeom prst="rect">
            <a:avLst/>
          </a:prstGeom>
          <a:noFill/>
          <a:ln>
            <a:noFill/>
          </a:ln>
        </p:spPr>
        <p:txBody>
          <a:bodyPr spcFirstLastPara="1" wrap="square" lIns="68575" tIns="34275" rIns="68575" bIns="34275" anchor="t" anchorCtr="0">
            <a:normAutofit/>
          </a:bodyPr>
          <a:lstStyle>
            <a:lvl1pPr marL="457200" lvl="0" indent="-317500" algn="l" rtl="0">
              <a:lnSpc>
                <a:spcPct val="90000"/>
              </a:lnSpc>
              <a:spcBef>
                <a:spcPts val="800"/>
              </a:spcBef>
              <a:spcAft>
                <a:spcPts val="0"/>
              </a:spcAft>
              <a:buClr>
                <a:schemeClr val="dk1"/>
              </a:buClr>
              <a:buSzPts val="1400"/>
              <a:buChar char="•"/>
              <a:defRPr/>
            </a:lvl1pPr>
            <a:lvl2pPr marL="914400" lvl="1" indent="-317500" algn="l" rtl="0">
              <a:lnSpc>
                <a:spcPct val="90000"/>
              </a:lnSpc>
              <a:spcBef>
                <a:spcPts val="400"/>
              </a:spcBef>
              <a:spcAft>
                <a:spcPts val="0"/>
              </a:spcAft>
              <a:buClr>
                <a:schemeClr val="dk1"/>
              </a:buClr>
              <a:buSzPts val="1400"/>
              <a:buChar char="•"/>
              <a:defRPr/>
            </a:lvl2pPr>
            <a:lvl3pPr marL="1371600" lvl="2" indent="-317500" algn="l" rtl="0">
              <a:lnSpc>
                <a:spcPct val="90000"/>
              </a:lnSpc>
              <a:spcBef>
                <a:spcPts val="400"/>
              </a:spcBef>
              <a:spcAft>
                <a:spcPts val="0"/>
              </a:spcAft>
              <a:buClr>
                <a:schemeClr val="dk1"/>
              </a:buClr>
              <a:buSzPts val="1400"/>
              <a:buChar char="•"/>
              <a:defRPr/>
            </a:lvl3pPr>
            <a:lvl4pPr marL="1828800" lvl="3" indent="-317500" algn="l" rtl="0">
              <a:lnSpc>
                <a:spcPct val="90000"/>
              </a:lnSpc>
              <a:spcBef>
                <a:spcPts val="400"/>
              </a:spcBef>
              <a:spcAft>
                <a:spcPts val="0"/>
              </a:spcAft>
              <a:buClr>
                <a:schemeClr val="dk1"/>
              </a:buClr>
              <a:buSzPts val="1400"/>
              <a:buChar char="•"/>
              <a:defRPr/>
            </a:lvl4pPr>
            <a:lvl5pPr marL="2286000" lvl="4" indent="-317500" algn="l" rtl="0">
              <a:lnSpc>
                <a:spcPct val="90000"/>
              </a:lnSpc>
              <a:spcBef>
                <a:spcPts val="400"/>
              </a:spcBef>
              <a:spcAft>
                <a:spcPts val="0"/>
              </a:spcAft>
              <a:buClr>
                <a:schemeClr val="dk1"/>
              </a:buClr>
              <a:buSzPts val="1400"/>
              <a:buChar char="•"/>
              <a:defRPr/>
            </a:lvl5pPr>
            <a:lvl6pPr marL="2743200" lvl="5" indent="-317500" algn="l" rtl="0">
              <a:lnSpc>
                <a:spcPct val="90000"/>
              </a:lnSpc>
              <a:spcBef>
                <a:spcPts val="400"/>
              </a:spcBef>
              <a:spcAft>
                <a:spcPts val="0"/>
              </a:spcAft>
              <a:buClr>
                <a:schemeClr val="dk1"/>
              </a:buClr>
              <a:buSzPts val="1400"/>
              <a:buChar char="•"/>
              <a:defRPr/>
            </a:lvl6pPr>
            <a:lvl7pPr marL="3200400" lvl="6" indent="-317500" algn="l" rtl="0">
              <a:lnSpc>
                <a:spcPct val="90000"/>
              </a:lnSpc>
              <a:spcBef>
                <a:spcPts val="400"/>
              </a:spcBef>
              <a:spcAft>
                <a:spcPts val="0"/>
              </a:spcAft>
              <a:buClr>
                <a:schemeClr val="dk1"/>
              </a:buClr>
              <a:buSzPts val="1400"/>
              <a:buChar char="•"/>
              <a:defRPr/>
            </a:lvl7pPr>
            <a:lvl8pPr marL="3657600" lvl="7" indent="-317500" algn="l" rtl="0">
              <a:lnSpc>
                <a:spcPct val="90000"/>
              </a:lnSpc>
              <a:spcBef>
                <a:spcPts val="400"/>
              </a:spcBef>
              <a:spcAft>
                <a:spcPts val="0"/>
              </a:spcAft>
              <a:buClr>
                <a:schemeClr val="dk1"/>
              </a:buClr>
              <a:buSzPts val="1400"/>
              <a:buChar char="•"/>
              <a:defRPr/>
            </a:lvl8pPr>
            <a:lvl9pPr marL="4114800" lvl="8" indent="-317500" algn="l" rtl="0">
              <a:lnSpc>
                <a:spcPct val="90000"/>
              </a:lnSpc>
              <a:spcBef>
                <a:spcPts val="400"/>
              </a:spcBef>
              <a:spcAft>
                <a:spcPts val="0"/>
              </a:spcAft>
              <a:buClr>
                <a:schemeClr val="dk1"/>
              </a:buClr>
              <a:buSzPts val="1400"/>
              <a:buChar char="•"/>
              <a:defRPr/>
            </a:lvl9pPr>
          </a:lstStyle>
          <a:p>
            <a:endParaRPr/>
          </a:p>
        </p:txBody>
      </p:sp>
      <p:sp>
        <p:nvSpPr>
          <p:cNvPr id="77" name="Google Shape;77;p17"/>
          <p:cNvSpPr txBox="1">
            <a:spLocks noGrp="1"/>
          </p:cNvSpPr>
          <p:nvPr>
            <p:ph type="body" idx="2"/>
          </p:nvPr>
        </p:nvSpPr>
        <p:spPr>
          <a:xfrm>
            <a:off x="4629150" y="1369219"/>
            <a:ext cx="3886200" cy="3263400"/>
          </a:xfrm>
          <a:prstGeom prst="rect">
            <a:avLst/>
          </a:prstGeom>
          <a:noFill/>
          <a:ln>
            <a:noFill/>
          </a:ln>
        </p:spPr>
        <p:txBody>
          <a:bodyPr spcFirstLastPara="1" wrap="square" lIns="68575" tIns="34275" rIns="68575" bIns="34275" anchor="t" anchorCtr="0">
            <a:normAutofit/>
          </a:bodyPr>
          <a:lstStyle>
            <a:lvl1pPr marL="457200" lvl="0" indent="-317500" algn="l" rtl="0">
              <a:lnSpc>
                <a:spcPct val="90000"/>
              </a:lnSpc>
              <a:spcBef>
                <a:spcPts val="800"/>
              </a:spcBef>
              <a:spcAft>
                <a:spcPts val="0"/>
              </a:spcAft>
              <a:buClr>
                <a:schemeClr val="dk1"/>
              </a:buClr>
              <a:buSzPts val="1400"/>
              <a:buChar char="•"/>
              <a:defRPr/>
            </a:lvl1pPr>
            <a:lvl2pPr marL="914400" lvl="1" indent="-317500" algn="l" rtl="0">
              <a:lnSpc>
                <a:spcPct val="90000"/>
              </a:lnSpc>
              <a:spcBef>
                <a:spcPts val="400"/>
              </a:spcBef>
              <a:spcAft>
                <a:spcPts val="0"/>
              </a:spcAft>
              <a:buClr>
                <a:schemeClr val="dk1"/>
              </a:buClr>
              <a:buSzPts val="1400"/>
              <a:buChar char="•"/>
              <a:defRPr/>
            </a:lvl2pPr>
            <a:lvl3pPr marL="1371600" lvl="2" indent="-317500" algn="l" rtl="0">
              <a:lnSpc>
                <a:spcPct val="90000"/>
              </a:lnSpc>
              <a:spcBef>
                <a:spcPts val="400"/>
              </a:spcBef>
              <a:spcAft>
                <a:spcPts val="0"/>
              </a:spcAft>
              <a:buClr>
                <a:schemeClr val="dk1"/>
              </a:buClr>
              <a:buSzPts val="1400"/>
              <a:buChar char="•"/>
              <a:defRPr/>
            </a:lvl3pPr>
            <a:lvl4pPr marL="1828800" lvl="3" indent="-317500" algn="l" rtl="0">
              <a:lnSpc>
                <a:spcPct val="90000"/>
              </a:lnSpc>
              <a:spcBef>
                <a:spcPts val="400"/>
              </a:spcBef>
              <a:spcAft>
                <a:spcPts val="0"/>
              </a:spcAft>
              <a:buClr>
                <a:schemeClr val="dk1"/>
              </a:buClr>
              <a:buSzPts val="1400"/>
              <a:buChar char="•"/>
              <a:defRPr/>
            </a:lvl4pPr>
            <a:lvl5pPr marL="2286000" lvl="4" indent="-317500" algn="l" rtl="0">
              <a:lnSpc>
                <a:spcPct val="90000"/>
              </a:lnSpc>
              <a:spcBef>
                <a:spcPts val="400"/>
              </a:spcBef>
              <a:spcAft>
                <a:spcPts val="0"/>
              </a:spcAft>
              <a:buClr>
                <a:schemeClr val="dk1"/>
              </a:buClr>
              <a:buSzPts val="1400"/>
              <a:buChar char="•"/>
              <a:defRPr/>
            </a:lvl5pPr>
            <a:lvl6pPr marL="2743200" lvl="5" indent="-317500" algn="l" rtl="0">
              <a:lnSpc>
                <a:spcPct val="90000"/>
              </a:lnSpc>
              <a:spcBef>
                <a:spcPts val="400"/>
              </a:spcBef>
              <a:spcAft>
                <a:spcPts val="0"/>
              </a:spcAft>
              <a:buClr>
                <a:schemeClr val="dk1"/>
              </a:buClr>
              <a:buSzPts val="1400"/>
              <a:buChar char="•"/>
              <a:defRPr/>
            </a:lvl6pPr>
            <a:lvl7pPr marL="3200400" lvl="6" indent="-317500" algn="l" rtl="0">
              <a:lnSpc>
                <a:spcPct val="90000"/>
              </a:lnSpc>
              <a:spcBef>
                <a:spcPts val="400"/>
              </a:spcBef>
              <a:spcAft>
                <a:spcPts val="0"/>
              </a:spcAft>
              <a:buClr>
                <a:schemeClr val="dk1"/>
              </a:buClr>
              <a:buSzPts val="1400"/>
              <a:buChar char="•"/>
              <a:defRPr/>
            </a:lvl7pPr>
            <a:lvl8pPr marL="3657600" lvl="7" indent="-317500" algn="l" rtl="0">
              <a:lnSpc>
                <a:spcPct val="90000"/>
              </a:lnSpc>
              <a:spcBef>
                <a:spcPts val="400"/>
              </a:spcBef>
              <a:spcAft>
                <a:spcPts val="0"/>
              </a:spcAft>
              <a:buClr>
                <a:schemeClr val="dk1"/>
              </a:buClr>
              <a:buSzPts val="1400"/>
              <a:buChar char="•"/>
              <a:defRPr/>
            </a:lvl8pPr>
            <a:lvl9pPr marL="4114800" lvl="8" indent="-317500" algn="l" rtl="0">
              <a:lnSpc>
                <a:spcPct val="90000"/>
              </a:lnSpc>
              <a:spcBef>
                <a:spcPts val="400"/>
              </a:spcBef>
              <a:spcAft>
                <a:spcPts val="0"/>
              </a:spcAft>
              <a:buClr>
                <a:schemeClr val="dk1"/>
              </a:buClr>
              <a:buSzPts val="1400"/>
              <a:buChar char="•"/>
              <a:defRPr/>
            </a:lvl9pPr>
          </a:lstStyle>
          <a:p>
            <a:endParaRPr/>
          </a:p>
        </p:txBody>
      </p:sp>
      <p:sp>
        <p:nvSpPr>
          <p:cNvPr id="78" name="Google Shape;78;p17"/>
          <p:cNvSpPr txBox="1">
            <a:spLocks noGrp="1"/>
          </p:cNvSpPr>
          <p:nvPr>
            <p:ph type="dt" idx="10"/>
          </p:nvPr>
        </p:nvSpPr>
        <p:spPr>
          <a:xfrm>
            <a:off x="628650" y="4767263"/>
            <a:ext cx="2057400" cy="273900"/>
          </a:xfrm>
          <a:prstGeom prst="rect">
            <a:avLst/>
          </a:prstGeom>
          <a:noFill/>
          <a:ln>
            <a:noFill/>
          </a:ln>
        </p:spPr>
        <p:txBody>
          <a:bodyPr spcFirstLastPara="1" wrap="square" lIns="68575" tIns="34275" rIns="68575" bIns="34275" anchor="ctr" anchorCtr="0">
            <a:noAutofit/>
          </a:bodyPr>
          <a:lstStyle>
            <a:lvl1pPr lvl="0" algn="l" rtl="0">
              <a:lnSpc>
                <a:spcPct val="100000"/>
              </a:lnSpc>
              <a:spcBef>
                <a:spcPts val="0"/>
              </a:spcBef>
              <a:spcAft>
                <a:spcPts val="0"/>
              </a:spcAft>
              <a:buSzPts val="1100"/>
              <a:buNone/>
              <a:defRPr/>
            </a:lvl1pPr>
            <a:lvl2pPr lvl="1" algn="l" rtl="0">
              <a:lnSpc>
                <a:spcPct val="100000"/>
              </a:lnSpc>
              <a:spcBef>
                <a:spcPts val="0"/>
              </a:spcBef>
              <a:spcAft>
                <a:spcPts val="0"/>
              </a:spcAft>
              <a:buSzPts val="1100"/>
              <a:buNone/>
              <a:defRPr/>
            </a:lvl2pPr>
            <a:lvl3pPr lvl="2" algn="l" rtl="0">
              <a:lnSpc>
                <a:spcPct val="100000"/>
              </a:lnSpc>
              <a:spcBef>
                <a:spcPts val="0"/>
              </a:spcBef>
              <a:spcAft>
                <a:spcPts val="0"/>
              </a:spcAft>
              <a:buSzPts val="1100"/>
              <a:buNone/>
              <a:defRPr/>
            </a:lvl3pPr>
            <a:lvl4pPr lvl="3" algn="l" rtl="0">
              <a:lnSpc>
                <a:spcPct val="100000"/>
              </a:lnSpc>
              <a:spcBef>
                <a:spcPts val="0"/>
              </a:spcBef>
              <a:spcAft>
                <a:spcPts val="0"/>
              </a:spcAft>
              <a:buSzPts val="1100"/>
              <a:buNone/>
              <a:defRPr/>
            </a:lvl4pPr>
            <a:lvl5pPr lvl="4" algn="l" rtl="0">
              <a:lnSpc>
                <a:spcPct val="100000"/>
              </a:lnSpc>
              <a:spcBef>
                <a:spcPts val="0"/>
              </a:spcBef>
              <a:spcAft>
                <a:spcPts val="0"/>
              </a:spcAft>
              <a:buSzPts val="1100"/>
              <a:buNone/>
              <a:defRPr/>
            </a:lvl5pPr>
            <a:lvl6pPr lvl="5" algn="l" rtl="0">
              <a:lnSpc>
                <a:spcPct val="100000"/>
              </a:lnSpc>
              <a:spcBef>
                <a:spcPts val="0"/>
              </a:spcBef>
              <a:spcAft>
                <a:spcPts val="0"/>
              </a:spcAft>
              <a:buSzPts val="1100"/>
              <a:buNone/>
              <a:defRPr/>
            </a:lvl6pPr>
            <a:lvl7pPr lvl="6" algn="l" rtl="0">
              <a:lnSpc>
                <a:spcPct val="100000"/>
              </a:lnSpc>
              <a:spcBef>
                <a:spcPts val="0"/>
              </a:spcBef>
              <a:spcAft>
                <a:spcPts val="0"/>
              </a:spcAft>
              <a:buSzPts val="1100"/>
              <a:buNone/>
              <a:defRPr/>
            </a:lvl7pPr>
            <a:lvl8pPr lvl="7" algn="l" rtl="0">
              <a:lnSpc>
                <a:spcPct val="100000"/>
              </a:lnSpc>
              <a:spcBef>
                <a:spcPts val="0"/>
              </a:spcBef>
              <a:spcAft>
                <a:spcPts val="0"/>
              </a:spcAft>
              <a:buSzPts val="1100"/>
              <a:buNone/>
              <a:defRPr/>
            </a:lvl8pPr>
            <a:lvl9pPr lvl="8" algn="l" rtl="0">
              <a:lnSpc>
                <a:spcPct val="100000"/>
              </a:lnSpc>
              <a:spcBef>
                <a:spcPts val="0"/>
              </a:spcBef>
              <a:spcAft>
                <a:spcPts val="0"/>
              </a:spcAft>
              <a:buSzPts val="1100"/>
              <a:buNone/>
              <a:defRPr/>
            </a:lvl9pPr>
          </a:lstStyle>
          <a:p>
            <a:endParaRPr/>
          </a:p>
        </p:txBody>
      </p:sp>
      <p:sp>
        <p:nvSpPr>
          <p:cNvPr id="79" name="Google Shape;79;p17"/>
          <p:cNvSpPr txBox="1">
            <a:spLocks noGrp="1"/>
          </p:cNvSpPr>
          <p:nvPr>
            <p:ph type="ftr" idx="11"/>
          </p:nvPr>
        </p:nvSpPr>
        <p:spPr>
          <a:xfrm>
            <a:off x="3028950" y="4767263"/>
            <a:ext cx="3086100" cy="273900"/>
          </a:xfrm>
          <a:prstGeom prst="rect">
            <a:avLst/>
          </a:prstGeom>
          <a:noFill/>
          <a:ln>
            <a:noFill/>
          </a:ln>
        </p:spPr>
        <p:txBody>
          <a:bodyPr spcFirstLastPara="1" wrap="square" lIns="68575" tIns="34275" rIns="68575" bIns="34275" anchor="ctr" anchorCtr="0">
            <a:noAutofit/>
          </a:bodyPr>
          <a:lstStyle>
            <a:lvl1pPr lvl="0" algn="ctr" rtl="0">
              <a:lnSpc>
                <a:spcPct val="100000"/>
              </a:lnSpc>
              <a:spcBef>
                <a:spcPts val="0"/>
              </a:spcBef>
              <a:spcAft>
                <a:spcPts val="0"/>
              </a:spcAft>
              <a:buSzPts val="1100"/>
              <a:buNone/>
              <a:defRPr/>
            </a:lvl1pPr>
            <a:lvl2pPr lvl="1" algn="l" rtl="0">
              <a:lnSpc>
                <a:spcPct val="100000"/>
              </a:lnSpc>
              <a:spcBef>
                <a:spcPts val="0"/>
              </a:spcBef>
              <a:spcAft>
                <a:spcPts val="0"/>
              </a:spcAft>
              <a:buSzPts val="1100"/>
              <a:buNone/>
              <a:defRPr/>
            </a:lvl2pPr>
            <a:lvl3pPr lvl="2" algn="l" rtl="0">
              <a:lnSpc>
                <a:spcPct val="100000"/>
              </a:lnSpc>
              <a:spcBef>
                <a:spcPts val="0"/>
              </a:spcBef>
              <a:spcAft>
                <a:spcPts val="0"/>
              </a:spcAft>
              <a:buSzPts val="1100"/>
              <a:buNone/>
              <a:defRPr/>
            </a:lvl3pPr>
            <a:lvl4pPr lvl="3" algn="l" rtl="0">
              <a:lnSpc>
                <a:spcPct val="100000"/>
              </a:lnSpc>
              <a:spcBef>
                <a:spcPts val="0"/>
              </a:spcBef>
              <a:spcAft>
                <a:spcPts val="0"/>
              </a:spcAft>
              <a:buSzPts val="1100"/>
              <a:buNone/>
              <a:defRPr/>
            </a:lvl4pPr>
            <a:lvl5pPr lvl="4" algn="l" rtl="0">
              <a:lnSpc>
                <a:spcPct val="100000"/>
              </a:lnSpc>
              <a:spcBef>
                <a:spcPts val="0"/>
              </a:spcBef>
              <a:spcAft>
                <a:spcPts val="0"/>
              </a:spcAft>
              <a:buSzPts val="1100"/>
              <a:buNone/>
              <a:defRPr/>
            </a:lvl5pPr>
            <a:lvl6pPr lvl="5" algn="l" rtl="0">
              <a:lnSpc>
                <a:spcPct val="100000"/>
              </a:lnSpc>
              <a:spcBef>
                <a:spcPts val="0"/>
              </a:spcBef>
              <a:spcAft>
                <a:spcPts val="0"/>
              </a:spcAft>
              <a:buSzPts val="1100"/>
              <a:buNone/>
              <a:defRPr/>
            </a:lvl6pPr>
            <a:lvl7pPr lvl="6" algn="l" rtl="0">
              <a:lnSpc>
                <a:spcPct val="100000"/>
              </a:lnSpc>
              <a:spcBef>
                <a:spcPts val="0"/>
              </a:spcBef>
              <a:spcAft>
                <a:spcPts val="0"/>
              </a:spcAft>
              <a:buSzPts val="1100"/>
              <a:buNone/>
              <a:defRPr/>
            </a:lvl7pPr>
            <a:lvl8pPr lvl="7" algn="l" rtl="0">
              <a:lnSpc>
                <a:spcPct val="100000"/>
              </a:lnSpc>
              <a:spcBef>
                <a:spcPts val="0"/>
              </a:spcBef>
              <a:spcAft>
                <a:spcPts val="0"/>
              </a:spcAft>
              <a:buSzPts val="1100"/>
              <a:buNone/>
              <a:defRPr/>
            </a:lvl8pPr>
            <a:lvl9pPr lvl="8" algn="l" rtl="0">
              <a:lnSpc>
                <a:spcPct val="100000"/>
              </a:lnSpc>
              <a:spcBef>
                <a:spcPts val="0"/>
              </a:spcBef>
              <a:spcAft>
                <a:spcPts val="0"/>
              </a:spcAft>
              <a:buSzPts val="1100"/>
              <a:buNone/>
              <a:defRPr/>
            </a:lvl9pPr>
          </a:lstStyle>
          <a:p>
            <a:endParaRPr/>
          </a:p>
        </p:txBody>
      </p:sp>
      <p:sp>
        <p:nvSpPr>
          <p:cNvPr id="80" name="Google Shape;80;p17"/>
          <p:cNvSpPr txBox="1">
            <a:spLocks noGrp="1"/>
          </p:cNvSpPr>
          <p:nvPr>
            <p:ph type="sldNum" idx="12"/>
          </p:nvPr>
        </p:nvSpPr>
        <p:spPr>
          <a:xfrm>
            <a:off x="6457950" y="4767263"/>
            <a:ext cx="2057400" cy="273900"/>
          </a:xfrm>
          <a:prstGeom prst="rect">
            <a:avLst/>
          </a:prstGeom>
          <a:noFill/>
          <a:ln>
            <a:noFill/>
          </a:ln>
        </p:spPr>
        <p:txBody>
          <a:bodyPr spcFirstLastPara="1" wrap="square" lIns="68575" tIns="34275" rIns="68575" bIns="34275" anchor="ctr" anchorCtr="0">
            <a:noAutofit/>
          </a:bodyPr>
          <a:lstStyle>
            <a:lvl1pPr marL="0" marR="0" lvl="0"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nl"/>
              <a:t>‹nr.›</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Vergelijking" type="twoTxTwoObj">
  <p:cSld name="TWO_OBJECTS_WITH_TEXT">
    <p:spTree>
      <p:nvGrpSpPr>
        <p:cNvPr id="1" name="Shape 81"/>
        <p:cNvGrpSpPr/>
        <p:nvPr/>
      </p:nvGrpSpPr>
      <p:grpSpPr>
        <a:xfrm>
          <a:off x="0" y="0"/>
          <a:ext cx="0" cy="0"/>
          <a:chOff x="0" y="0"/>
          <a:chExt cx="0" cy="0"/>
        </a:xfrm>
      </p:grpSpPr>
      <p:sp>
        <p:nvSpPr>
          <p:cNvPr id="82" name="Google Shape;82;p18"/>
          <p:cNvSpPr txBox="1">
            <a:spLocks noGrp="1"/>
          </p:cNvSpPr>
          <p:nvPr>
            <p:ph type="title"/>
          </p:nvPr>
        </p:nvSpPr>
        <p:spPr>
          <a:xfrm>
            <a:off x="629841" y="273844"/>
            <a:ext cx="7886700" cy="994200"/>
          </a:xfrm>
          <a:prstGeom prst="rect">
            <a:avLst/>
          </a:prstGeom>
          <a:noFill/>
          <a:ln>
            <a:noFill/>
          </a:ln>
        </p:spPr>
        <p:txBody>
          <a:bodyPr spcFirstLastPara="1" wrap="square" lIns="68575" tIns="34275" rIns="68575" bIns="34275" anchor="ctr" anchorCtr="0">
            <a:normAutofit/>
          </a:bodyPr>
          <a:lstStyle>
            <a:lvl1pPr lvl="0" algn="l" rtl="0">
              <a:lnSpc>
                <a:spcPct val="90000"/>
              </a:lnSpc>
              <a:spcBef>
                <a:spcPts val="0"/>
              </a:spcBef>
              <a:spcAft>
                <a:spcPts val="0"/>
              </a:spcAft>
              <a:buClr>
                <a:schemeClr val="dk1"/>
              </a:buClr>
              <a:buSzPts val="1400"/>
              <a:buNone/>
              <a:defRPr/>
            </a:lvl1pPr>
            <a:lvl2pPr lvl="1" algn="l" rtl="0">
              <a:lnSpc>
                <a:spcPct val="100000"/>
              </a:lnSpc>
              <a:spcBef>
                <a:spcPts val="0"/>
              </a:spcBef>
              <a:spcAft>
                <a:spcPts val="0"/>
              </a:spcAft>
              <a:buSzPts val="1100"/>
              <a:buNone/>
              <a:defRPr/>
            </a:lvl2pPr>
            <a:lvl3pPr lvl="2" algn="l" rtl="0">
              <a:lnSpc>
                <a:spcPct val="100000"/>
              </a:lnSpc>
              <a:spcBef>
                <a:spcPts val="0"/>
              </a:spcBef>
              <a:spcAft>
                <a:spcPts val="0"/>
              </a:spcAft>
              <a:buSzPts val="1100"/>
              <a:buNone/>
              <a:defRPr/>
            </a:lvl3pPr>
            <a:lvl4pPr lvl="3" algn="l" rtl="0">
              <a:lnSpc>
                <a:spcPct val="100000"/>
              </a:lnSpc>
              <a:spcBef>
                <a:spcPts val="0"/>
              </a:spcBef>
              <a:spcAft>
                <a:spcPts val="0"/>
              </a:spcAft>
              <a:buSzPts val="1100"/>
              <a:buNone/>
              <a:defRPr/>
            </a:lvl4pPr>
            <a:lvl5pPr lvl="4" algn="l" rtl="0">
              <a:lnSpc>
                <a:spcPct val="100000"/>
              </a:lnSpc>
              <a:spcBef>
                <a:spcPts val="0"/>
              </a:spcBef>
              <a:spcAft>
                <a:spcPts val="0"/>
              </a:spcAft>
              <a:buSzPts val="1100"/>
              <a:buNone/>
              <a:defRPr/>
            </a:lvl5pPr>
            <a:lvl6pPr lvl="5" algn="l" rtl="0">
              <a:lnSpc>
                <a:spcPct val="100000"/>
              </a:lnSpc>
              <a:spcBef>
                <a:spcPts val="0"/>
              </a:spcBef>
              <a:spcAft>
                <a:spcPts val="0"/>
              </a:spcAft>
              <a:buSzPts val="1100"/>
              <a:buNone/>
              <a:defRPr/>
            </a:lvl6pPr>
            <a:lvl7pPr lvl="6" algn="l" rtl="0">
              <a:lnSpc>
                <a:spcPct val="100000"/>
              </a:lnSpc>
              <a:spcBef>
                <a:spcPts val="0"/>
              </a:spcBef>
              <a:spcAft>
                <a:spcPts val="0"/>
              </a:spcAft>
              <a:buSzPts val="1100"/>
              <a:buNone/>
              <a:defRPr/>
            </a:lvl7pPr>
            <a:lvl8pPr lvl="7" algn="l" rtl="0">
              <a:lnSpc>
                <a:spcPct val="100000"/>
              </a:lnSpc>
              <a:spcBef>
                <a:spcPts val="0"/>
              </a:spcBef>
              <a:spcAft>
                <a:spcPts val="0"/>
              </a:spcAft>
              <a:buSzPts val="1100"/>
              <a:buNone/>
              <a:defRPr/>
            </a:lvl8pPr>
            <a:lvl9pPr lvl="8" algn="l" rtl="0">
              <a:lnSpc>
                <a:spcPct val="100000"/>
              </a:lnSpc>
              <a:spcBef>
                <a:spcPts val="0"/>
              </a:spcBef>
              <a:spcAft>
                <a:spcPts val="0"/>
              </a:spcAft>
              <a:buSzPts val="1100"/>
              <a:buNone/>
              <a:defRPr/>
            </a:lvl9pPr>
          </a:lstStyle>
          <a:p>
            <a:endParaRPr/>
          </a:p>
        </p:txBody>
      </p:sp>
      <p:sp>
        <p:nvSpPr>
          <p:cNvPr id="83" name="Google Shape;83;p18"/>
          <p:cNvSpPr txBox="1">
            <a:spLocks noGrp="1"/>
          </p:cNvSpPr>
          <p:nvPr>
            <p:ph type="body" idx="1"/>
          </p:nvPr>
        </p:nvSpPr>
        <p:spPr>
          <a:xfrm>
            <a:off x="629841" y="1260872"/>
            <a:ext cx="3868500" cy="618000"/>
          </a:xfrm>
          <a:prstGeom prst="rect">
            <a:avLst/>
          </a:prstGeom>
          <a:noFill/>
          <a:ln>
            <a:noFill/>
          </a:ln>
        </p:spPr>
        <p:txBody>
          <a:bodyPr spcFirstLastPara="1" wrap="square" lIns="68575" tIns="34275" rIns="68575" bIns="34275" anchor="b" anchorCtr="0">
            <a:normAutofit/>
          </a:bodyPr>
          <a:lstStyle>
            <a:lvl1pPr marL="457200" lvl="0" indent="-228600" algn="l" rtl="0">
              <a:lnSpc>
                <a:spcPct val="90000"/>
              </a:lnSpc>
              <a:spcBef>
                <a:spcPts val="800"/>
              </a:spcBef>
              <a:spcAft>
                <a:spcPts val="0"/>
              </a:spcAft>
              <a:buClr>
                <a:schemeClr val="dk1"/>
              </a:buClr>
              <a:buSzPts val="1800"/>
              <a:buNone/>
              <a:defRPr sz="1800" b="1"/>
            </a:lvl1pPr>
            <a:lvl2pPr marL="914400" lvl="1" indent="-228600" algn="l" rtl="0">
              <a:lnSpc>
                <a:spcPct val="90000"/>
              </a:lnSpc>
              <a:spcBef>
                <a:spcPts val="400"/>
              </a:spcBef>
              <a:spcAft>
                <a:spcPts val="0"/>
              </a:spcAft>
              <a:buClr>
                <a:schemeClr val="dk1"/>
              </a:buClr>
              <a:buSzPts val="1500"/>
              <a:buNone/>
              <a:defRPr sz="1500" b="1"/>
            </a:lvl2pPr>
            <a:lvl3pPr marL="1371600" lvl="2" indent="-228600" algn="l" rtl="0">
              <a:lnSpc>
                <a:spcPct val="90000"/>
              </a:lnSpc>
              <a:spcBef>
                <a:spcPts val="400"/>
              </a:spcBef>
              <a:spcAft>
                <a:spcPts val="0"/>
              </a:spcAft>
              <a:buClr>
                <a:schemeClr val="dk1"/>
              </a:buClr>
              <a:buSzPts val="1400"/>
              <a:buNone/>
              <a:defRPr sz="1400" b="1"/>
            </a:lvl3pPr>
            <a:lvl4pPr marL="1828800" lvl="3" indent="-228600" algn="l" rtl="0">
              <a:lnSpc>
                <a:spcPct val="90000"/>
              </a:lnSpc>
              <a:spcBef>
                <a:spcPts val="400"/>
              </a:spcBef>
              <a:spcAft>
                <a:spcPts val="0"/>
              </a:spcAft>
              <a:buClr>
                <a:schemeClr val="dk1"/>
              </a:buClr>
              <a:buSzPts val="1200"/>
              <a:buNone/>
              <a:defRPr sz="1200" b="1"/>
            </a:lvl4pPr>
            <a:lvl5pPr marL="2286000" lvl="4" indent="-228600" algn="l" rtl="0">
              <a:lnSpc>
                <a:spcPct val="90000"/>
              </a:lnSpc>
              <a:spcBef>
                <a:spcPts val="400"/>
              </a:spcBef>
              <a:spcAft>
                <a:spcPts val="0"/>
              </a:spcAft>
              <a:buClr>
                <a:schemeClr val="dk1"/>
              </a:buClr>
              <a:buSzPts val="1200"/>
              <a:buNone/>
              <a:defRPr sz="1200" b="1"/>
            </a:lvl5pPr>
            <a:lvl6pPr marL="2743200" lvl="5" indent="-228600" algn="l" rtl="0">
              <a:lnSpc>
                <a:spcPct val="90000"/>
              </a:lnSpc>
              <a:spcBef>
                <a:spcPts val="400"/>
              </a:spcBef>
              <a:spcAft>
                <a:spcPts val="0"/>
              </a:spcAft>
              <a:buClr>
                <a:schemeClr val="dk1"/>
              </a:buClr>
              <a:buSzPts val="1200"/>
              <a:buNone/>
              <a:defRPr sz="1200" b="1"/>
            </a:lvl6pPr>
            <a:lvl7pPr marL="3200400" lvl="6" indent="-228600" algn="l" rtl="0">
              <a:lnSpc>
                <a:spcPct val="90000"/>
              </a:lnSpc>
              <a:spcBef>
                <a:spcPts val="400"/>
              </a:spcBef>
              <a:spcAft>
                <a:spcPts val="0"/>
              </a:spcAft>
              <a:buClr>
                <a:schemeClr val="dk1"/>
              </a:buClr>
              <a:buSzPts val="1200"/>
              <a:buNone/>
              <a:defRPr sz="1200" b="1"/>
            </a:lvl7pPr>
            <a:lvl8pPr marL="3657600" lvl="7" indent="-228600" algn="l" rtl="0">
              <a:lnSpc>
                <a:spcPct val="90000"/>
              </a:lnSpc>
              <a:spcBef>
                <a:spcPts val="400"/>
              </a:spcBef>
              <a:spcAft>
                <a:spcPts val="0"/>
              </a:spcAft>
              <a:buClr>
                <a:schemeClr val="dk1"/>
              </a:buClr>
              <a:buSzPts val="1200"/>
              <a:buNone/>
              <a:defRPr sz="1200" b="1"/>
            </a:lvl8pPr>
            <a:lvl9pPr marL="4114800" lvl="8" indent="-228600" algn="l" rtl="0">
              <a:lnSpc>
                <a:spcPct val="90000"/>
              </a:lnSpc>
              <a:spcBef>
                <a:spcPts val="400"/>
              </a:spcBef>
              <a:spcAft>
                <a:spcPts val="0"/>
              </a:spcAft>
              <a:buClr>
                <a:schemeClr val="dk1"/>
              </a:buClr>
              <a:buSzPts val="1200"/>
              <a:buNone/>
              <a:defRPr sz="1200" b="1"/>
            </a:lvl9pPr>
          </a:lstStyle>
          <a:p>
            <a:endParaRPr/>
          </a:p>
        </p:txBody>
      </p:sp>
      <p:sp>
        <p:nvSpPr>
          <p:cNvPr id="84" name="Google Shape;84;p18"/>
          <p:cNvSpPr txBox="1">
            <a:spLocks noGrp="1"/>
          </p:cNvSpPr>
          <p:nvPr>
            <p:ph type="body" idx="2"/>
          </p:nvPr>
        </p:nvSpPr>
        <p:spPr>
          <a:xfrm>
            <a:off x="629841" y="1878806"/>
            <a:ext cx="3868500" cy="2763600"/>
          </a:xfrm>
          <a:prstGeom prst="rect">
            <a:avLst/>
          </a:prstGeom>
          <a:noFill/>
          <a:ln>
            <a:noFill/>
          </a:ln>
        </p:spPr>
        <p:txBody>
          <a:bodyPr spcFirstLastPara="1" wrap="square" lIns="68575" tIns="34275" rIns="68575" bIns="34275" anchor="t" anchorCtr="0">
            <a:normAutofit/>
          </a:bodyPr>
          <a:lstStyle>
            <a:lvl1pPr marL="457200" lvl="0" indent="-317500" algn="l" rtl="0">
              <a:lnSpc>
                <a:spcPct val="90000"/>
              </a:lnSpc>
              <a:spcBef>
                <a:spcPts val="800"/>
              </a:spcBef>
              <a:spcAft>
                <a:spcPts val="0"/>
              </a:spcAft>
              <a:buClr>
                <a:schemeClr val="dk1"/>
              </a:buClr>
              <a:buSzPts val="1400"/>
              <a:buChar char="•"/>
              <a:defRPr/>
            </a:lvl1pPr>
            <a:lvl2pPr marL="914400" lvl="1" indent="-317500" algn="l" rtl="0">
              <a:lnSpc>
                <a:spcPct val="90000"/>
              </a:lnSpc>
              <a:spcBef>
                <a:spcPts val="400"/>
              </a:spcBef>
              <a:spcAft>
                <a:spcPts val="0"/>
              </a:spcAft>
              <a:buClr>
                <a:schemeClr val="dk1"/>
              </a:buClr>
              <a:buSzPts val="1400"/>
              <a:buChar char="•"/>
              <a:defRPr/>
            </a:lvl2pPr>
            <a:lvl3pPr marL="1371600" lvl="2" indent="-317500" algn="l" rtl="0">
              <a:lnSpc>
                <a:spcPct val="90000"/>
              </a:lnSpc>
              <a:spcBef>
                <a:spcPts val="400"/>
              </a:spcBef>
              <a:spcAft>
                <a:spcPts val="0"/>
              </a:spcAft>
              <a:buClr>
                <a:schemeClr val="dk1"/>
              </a:buClr>
              <a:buSzPts val="1400"/>
              <a:buChar char="•"/>
              <a:defRPr/>
            </a:lvl3pPr>
            <a:lvl4pPr marL="1828800" lvl="3" indent="-317500" algn="l" rtl="0">
              <a:lnSpc>
                <a:spcPct val="90000"/>
              </a:lnSpc>
              <a:spcBef>
                <a:spcPts val="400"/>
              </a:spcBef>
              <a:spcAft>
                <a:spcPts val="0"/>
              </a:spcAft>
              <a:buClr>
                <a:schemeClr val="dk1"/>
              </a:buClr>
              <a:buSzPts val="1400"/>
              <a:buChar char="•"/>
              <a:defRPr/>
            </a:lvl4pPr>
            <a:lvl5pPr marL="2286000" lvl="4" indent="-317500" algn="l" rtl="0">
              <a:lnSpc>
                <a:spcPct val="90000"/>
              </a:lnSpc>
              <a:spcBef>
                <a:spcPts val="400"/>
              </a:spcBef>
              <a:spcAft>
                <a:spcPts val="0"/>
              </a:spcAft>
              <a:buClr>
                <a:schemeClr val="dk1"/>
              </a:buClr>
              <a:buSzPts val="1400"/>
              <a:buChar char="•"/>
              <a:defRPr/>
            </a:lvl5pPr>
            <a:lvl6pPr marL="2743200" lvl="5" indent="-317500" algn="l" rtl="0">
              <a:lnSpc>
                <a:spcPct val="90000"/>
              </a:lnSpc>
              <a:spcBef>
                <a:spcPts val="400"/>
              </a:spcBef>
              <a:spcAft>
                <a:spcPts val="0"/>
              </a:spcAft>
              <a:buClr>
                <a:schemeClr val="dk1"/>
              </a:buClr>
              <a:buSzPts val="1400"/>
              <a:buChar char="•"/>
              <a:defRPr/>
            </a:lvl6pPr>
            <a:lvl7pPr marL="3200400" lvl="6" indent="-317500" algn="l" rtl="0">
              <a:lnSpc>
                <a:spcPct val="90000"/>
              </a:lnSpc>
              <a:spcBef>
                <a:spcPts val="400"/>
              </a:spcBef>
              <a:spcAft>
                <a:spcPts val="0"/>
              </a:spcAft>
              <a:buClr>
                <a:schemeClr val="dk1"/>
              </a:buClr>
              <a:buSzPts val="1400"/>
              <a:buChar char="•"/>
              <a:defRPr/>
            </a:lvl7pPr>
            <a:lvl8pPr marL="3657600" lvl="7" indent="-317500" algn="l" rtl="0">
              <a:lnSpc>
                <a:spcPct val="90000"/>
              </a:lnSpc>
              <a:spcBef>
                <a:spcPts val="400"/>
              </a:spcBef>
              <a:spcAft>
                <a:spcPts val="0"/>
              </a:spcAft>
              <a:buClr>
                <a:schemeClr val="dk1"/>
              </a:buClr>
              <a:buSzPts val="1400"/>
              <a:buChar char="•"/>
              <a:defRPr/>
            </a:lvl8pPr>
            <a:lvl9pPr marL="4114800" lvl="8" indent="-317500" algn="l" rtl="0">
              <a:lnSpc>
                <a:spcPct val="90000"/>
              </a:lnSpc>
              <a:spcBef>
                <a:spcPts val="400"/>
              </a:spcBef>
              <a:spcAft>
                <a:spcPts val="0"/>
              </a:spcAft>
              <a:buClr>
                <a:schemeClr val="dk1"/>
              </a:buClr>
              <a:buSzPts val="1400"/>
              <a:buChar char="•"/>
              <a:defRPr/>
            </a:lvl9pPr>
          </a:lstStyle>
          <a:p>
            <a:endParaRPr/>
          </a:p>
        </p:txBody>
      </p:sp>
      <p:sp>
        <p:nvSpPr>
          <p:cNvPr id="85" name="Google Shape;85;p18"/>
          <p:cNvSpPr txBox="1">
            <a:spLocks noGrp="1"/>
          </p:cNvSpPr>
          <p:nvPr>
            <p:ph type="body" idx="3"/>
          </p:nvPr>
        </p:nvSpPr>
        <p:spPr>
          <a:xfrm>
            <a:off x="4629150" y="1260872"/>
            <a:ext cx="3887400" cy="618000"/>
          </a:xfrm>
          <a:prstGeom prst="rect">
            <a:avLst/>
          </a:prstGeom>
          <a:noFill/>
          <a:ln>
            <a:noFill/>
          </a:ln>
        </p:spPr>
        <p:txBody>
          <a:bodyPr spcFirstLastPara="1" wrap="square" lIns="68575" tIns="34275" rIns="68575" bIns="34275" anchor="b" anchorCtr="0">
            <a:normAutofit/>
          </a:bodyPr>
          <a:lstStyle>
            <a:lvl1pPr marL="457200" lvl="0" indent="-228600" algn="l" rtl="0">
              <a:lnSpc>
                <a:spcPct val="90000"/>
              </a:lnSpc>
              <a:spcBef>
                <a:spcPts val="800"/>
              </a:spcBef>
              <a:spcAft>
                <a:spcPts val="0"/>
              </a:spcAft>
              <a:buClr>
                <a:schemeClr val="dk1"/>
              </a:buClr>
              <a:buSzPts val="1800"/>
              <a:buNone/>
              <a:defRPr sz="1800" b="1"/>
            </a:lvl1pPr>
            <a:lvl2pPr marL="914400" lvl="1" indent="-228600" algn="l" rtl="0">
              <a:lnSpc>
                <a:spcPct val="90000"/>
              </a:lnSpc>
              <a:spcBef>
                <a:spcPts val="400"/>
              </a:spcBef>
              <a:spcAft>
                <a:spcPts val="0"/>
              </a:spcAft>
              <a:buClr>
                <a:schemeClr val="dk1"/>
              </a:buClr>
              <a:buSzPts val="1500"/>
              <a:buNone/>
              <a:defRPr sz="1500" b="1"/>
            </a:lvl2pPr>
            <a:lvl3pPr marL="1371600" lvl="2" indent="-228600" algn="l" rtl="0">
              <a:lnSpc>
                <a:spcPct val="90000"/>
              </a:lnSpc>
              <a:spcBef>
                <a:spcPts val="400"/>
              </a:spcBef>
              <a:spcAft>
                <a:spcPts val="0"/>
              </a:spcAft>
              <a:buClr>
                <a:schemeClr val="dk1"/>
              </a:buClr>
              <a:buSzPts val="1400"/>
              <a:buNone/>
              <a:defRPr sz="1400" b="1"/>
            </a:lvl3pPr>
            <a:lvl4pPr marL="1828800" lvl="3" indent="-228600" algn="l" rtl="0">
              <a:lnSpc>
                <a:spcPct val="90000"/>
              </a:lnSpc>
              <a:spcBef>
                <a:spcPts val="400"/>
              </a:spcBef>
              <a:spcAft>
                <a:spcPts val="0"/>
              </a:spcAft>
              <a:buClr>
                <a:schemeClr val="dk1"/>
              </a:buClr>
              <a:buSzPts val="1200"/>
              <a:buNone/>
              <a:defRPr sz="1200" b="1"/>
            </a:lvl4pPr>
            <a:lvl5pPr marL="2286000" lvl="4" indent="-228600" algn="l" rtl="0">
              <a:lnSpc>
                <a:spcPct val="90000"/>
              </a:lnSpc>
              <a:spcBef>
                <a:spcPts val="400"/>
              </a:spcBef>
              <a:spcAft>
                <a:spcPts val="0"/>
              </a:spcAft>
              <a:buClr>
                <a:schemeClr val="dk1"/>
              </a:buClr>
              <a:buSzPts val="1200"/>
              <a:buNone/>
              <a:defRPr sz="1200" b="1"/>
            </a:lvl5pPr>
            <a:lvl6pPr marL="2743200" lvl="5" indent="-228600" algn="l" rtl="0">
              <a:lnSpc>
                <a:spcPct val="90000"/>
              </a:lnSpc>
              <a:spcBef>
                <a:spcPts val="400"/>
              </a:spcBef>
              <a:spcAft>
                <a:spcPts val="0"/>
              </a:spcAft>
              <a:buClr>
                <a:schemeClr val="dk1"/>
              </a:buClr>
              <a:buSzPts val="1200"/>
              <a:buNone/>
              <a:defRPr sz="1200" b="1"/>
            </a:lvl6pPr>
            <a:lvl7pPr marL="3200400" lvl="6" indent="-228600" algn="l" rtl="0">
              <a:lnSpc>
                <a:spcPct val="90000"/>
              </a:lnSpc>
              <a:spcBef>
                <a:spcPts val="400"/>
              </a:spcBef>
              <a:spcAft>
                <a:spcPts val="0"/>
              </a:spcAft>
              <a:buClr>
                <a:schemeClr val="dk1"/>
              </a:buClr>
              <a:buSzPts val="1200"/>
              <a:buNone/>
              <a:defRPr sz="1200" b="1"/>
            </a:lvl7pPr>
            <a:lvl8pPr marL="3657600" lvl="7" indent="-228600" algn="l" rtl="0">
              <a:lnSpc>
                <a:spcPct val="90000"/>
              </a:lnSpc>
              <a:spcBef>
                <a:spcPts val="400"/>
              </a:spcBef>
              <a:spcAft>
                <a:spcPts val="0"/>
              </a:spcAft>
              <a:buClr>
                <a:schemeClr val="dk1"/>
              </a:buClr>
              <a:buSzPts val="1200"/>
              <a:buNone/>
              <a:defRPr sz="1200" b="1"/>
            </a:lvl8pPr>
            <a:lvl9pPr marL="4114800" lvl="8" indent="-228600" algn="l" rtl="0">
              <a:lnSpc>
                <a:spcPct val="90000"/>
              </a:lnSpc>
              <a:spcBef>
                <a:spcPts val="400"/>
              </a:spcBef>
              <a:spcAft>
                <a:spcPts val="0"/>
              </a:spcAft>
              <a:buClr>
                <a:schemeClr val="dk1"/>
              </a:buClr>
              <a:buSzPts val="1200"/>
              <a:buNone/>
              <a:defRPr sz="1200" b="1"/>
            </a:lvl9pPr>
          </a:lstStyle>
          <a:p>
            <a:endParaRPr/>
          </a:p>
        </p:txBody>
      </p:sp>
      <p:sp>
        <p:nvSpPr>
          <p:cNvPr id="86" name="Google Shape;86;p18"/>
          <p:cNvSpPr txBox="1">
            <a:spLocks noGrp="1"/>
          </p:cNvSpPr>
          <p:nvPr>
            <p:ph type="body" idx="4"/>
          </p:nvPr>
        </p:nvSpPr>
        <p:spPr>
          <a:xfrm>
            <a:off x="4629150" y="1878806"/>
            <a:ext cx="3887400" cy="2763600"/>
          </a:xfrm>
          <a:prstGeom prst="rect">
            <a:avLst/>
          </a:prstGeom>
          <a:noFill/>
          <a:ln>
            <a:noFill/>
          </a:ln>
        </p:spPr>
        <p:txBody>
          <a:bodyPr spcFirstLastPara="1" wrap="square" lIns="68575" tIns="34275" rIns="68575" bIns="34275" anchor="t" anchorCtr="0">
            <a:normAutofit/>
          </a:bodyPr>
          <a:lstStyle>
            <a:lvl1pPr marL="457200" lvl="0" indent="-317500" algn="l" rtl="0">
              <a:lnSpc>
                <a:spcPct val="90000"/>
              </a:lnSpc>
              <a:spcBef>
                <a:spcPts val="800"/>
              </a:spcBef>
              <a:spcAft>
                <a:spcPts val="0"/>
              </a:spcAft>
              <a:buClr>
                <a:schemeClr val="dk1"/>
              </a:buClr>
              <a:buSzPts val="1400"/>
              <a:buChar char="•"/>
              <a:defRPr/>
            </a:lvl1pPr>
            <a:lvl2pPr marL="914400" lvl="1" indent="-317500" algn="l" rtl="0">
              <a:lnSpc>
                <a:spcPct val="90000"/>
              </a:lnSpc>
              <a:spcBef>
                <a:spcPts val="400"/>
              </a:spcBef>
              <a:spcAft>
                <a:spcPts val="0"/>
              </a:spcAft>
              <a:buClr>
                <a:schemeClr val="dk1"/>
              </a:buClr>
              <a:buSzPts val="1400"/>
              <a:buChar char="•"/>
              <a:defRPr/>
            </a:lvl2pPr>
            <a:lvl3pPr marL="1371600" lvl="2" indent="-317500" algn="l" rtl="0">
              <a:lnSpc>
                <a:spcPct val="90000"/>
              </a:lnSpc>
              <a:spcBef>
                <a:spcPts val="400"/>
              </a:spcBef>
              <a:spcAft>
                <a:spcPts val="0"/>
              </a:spcAft>
              <a:buClr>
                <a:schemeClr val="dk1"/>
              </a:buClr>
              <a:buSzPts val="1400"/>
              <a:buChar char="•"/>
              <a:defRPr/>
            </a:lvl3pPr>
            <a:lvl4pPr marL="1828800" lvl="3" indent="-317500" algn="l" rtl="0">
              <a:lnSpc>
                <a:spcPct val="90000"/>
              </a:lnSpc>
              <a:spcBef>
                <a:spcPts val="400"/>
              </a:spcBef>
              <a:spcAft>
                <a:spcPts val="0"/>
              </a:spcAft>
              <a:buClr>
                <a:schemeClr val="dk1"/>
              </a:buClr>
              <a:buSzPts val="1400"/>
              <a:buChar char="•"/>
              <a:defRPr/>
            </a:lvl4pPr>
            <a:lvl5pPr marL="2286000" lvl="4" indent="-317500" algn="l" rtl="0">
              <a:lnSpc>
                <a:spcPct val="90000"/>
              </a:lnSpc>
              <a:spcBef>
                <a:spcPts val="400"/>
              </a:spcBef>
              <a:spcAft>
                <a:spcPts val="0"/>
              </a:spcAft>
              <a:buClr>
                <a:schemeClr val="dk1"/>
              </a:buClr>
              <a:buSzPts val="1400"/>
              <a:buChar char="•"/>
              <a:defRPr/>
            </a:lvl5pPr>
            <a:lvl6pPr marL="2743200" lvl="5" indent="-317500" algn="l" rtl="0">
              <a:lnSpc>
                <a:spcPct val="90000"/>
              </a:lnSpc>
              <a:spcBef>
                <a:spcPts val="400"/>
              </a:spcBef>
              <a:spcAft>
                <a:spcPts val="0"/>
              </a:spcAft>
              <a:buClr>
                <a:schemeClr val="dk1"/>
              </a:buClr>
              <a:buSzPts val="1400"/>
              <a:buChar char="•"/>
              <a:defRPr/>
            </a:lvl6pPr>
            <a:lvl7pPr marL="3200400" lvl="6" indent="-317500" algn="l" rtl="0">
              <a:lnSpc>
                <a:spcPct val="90000"/>
              </a:lnSpc>
              <a:spcBef>
                <a:spcPts val="400"/>
              </a:spcBef>
              <a:spcAft>
                <a:spcPts val="0"/>
              </a:spcAft>
              <a:buClr>
                <a:schemeClr val="dk1"/>
              </a:buClr>
              <a:buSzPts val="1400"/>
              <a:buChar char="•"/>
              <a:defRPr/>
            </a:lvl7pPr>
            <a:lvl8pPr marL="3657600" lvl="7" indent="-317500" algn="l" rtl="0">
              <a:lnSpc>
                <a:spcPct val="90000"/>
              </a:lnSpc>
              <a:spcBef>
                <a:spcPts val="400"/>
              </a:spcBef>
              <a:spcAft>
                <a:spcPts val="0"/>
              </a:spcAft>
              <a:buClr>
                <a:schemeClr val="dk1"/>
              </a:buClr>
              <a:buSzPts val="1400"/>
              <a:buChar char="•"/>
              <a:defRPr/>
            </a:lvl8pPr>
            <a:lvl9pPr marL="4114800" lvl="8" indent="-317500" algn="l" rtl="0">
              <a:lnSpc>
                <a:spcPct val="90000"/>
              </a:lnSpc>
              <a:spcBef>
                <a:spcPts val="400"/>
              </a:spcBef>
              <a:spcAft>
                <a:spcPts val="0"/>
              </a:spcAft>
              <a:buClr>
                <a:schemeClr val="dk1"/>
              </a:buClr>
              <a:buSzPts val="1400"/>
              <a:buChar char="•"/>
              <a:defRPr/>
            </a:lvl9pPr>
          </a:lstStyle>
          <a:p>
            <a:endParaRPr/>
          </a:p>
        </p:txBody>
      </p:sp>
      <p:sp>
        <p:nvSpPr>
          <p:cNvPr id="87" name="Google Shape;87;p18"/>
          <p:cNvSpPr txBox="1">
            <a:spLocks noGrp="1"/>
          </p:cNvSpPr>
          <p:nvPr>
            <p:ph type="dt" idx="10"/>
          </p:nvPr>
        </p:nvSpPr>
        <p:spPr>
          <a:xfrm>
            <a:off x="628650" y="4767263"/>
            <a:ext cx="2057400" cy="273900"/>
          </a:xfrm>
          <a:prstGeom prst="rect">
            <a:avLst/>
          </a:prstGeom>
          <a:noFill/>
          <a:ln>
            <a:noFill/>
          </a:ln>
        </p:spPr>
        <p:txBody>
          <a:bodyPr spcFirstLastPara="1" wrap="square" lIns="68575" tIns="34275" rIns="68575" bIns="34275" anchor="ctr" anchorCtr="0">
            <a:noAutofit/>
          </a:bodyPr>
          <a:lstStyle>
            <a:lvl1pPr lvl="0" algn="l" rtl="0">
              <a:lnSpc>
                <a:spcPct val="100000"/>
              </a:lnSpc>
              <a:spcBef>
                <a:spcPts val="0"/>
              </a:spcBef>
              <a:spcAft>
                <a:spcPts val="0"/>
              </a:spcAft>
              <a:buSzPts val="1100"/>
              <a:buNone/>
              <a:defRPr/>
            </a:lvl1pPr>
            <a:lvl2pPr lvl="1" algn="l" rtl="0">
              <a:lnSpc>
                <a:spcPct val="100000"/>
              </a:lnSpc>
              <a:spcBef>
                <a:spcPts val="0"/>
              </a:spcBef>
              <a:spcAft>
                <a:spcPts val="0"/>
              </a:spcAft>
              <a:buSzPts val="1100"/>
              <a:buNone/>
              <a:defRPr/>
            </a:lvl2pPr>
            <a:lvl3pPr lvl="2" algn="l" rtl="0">
              <a:lnSpc>
                <a:spcPct val="100000"/>
              </a:lnSpc>
              <a:spcBef>
                <a:spcPts val="0"/>
              </a:spcBef>
              <a:spcAft>
                <a:spcPts val="0"/>
              </a:spcAft>
              <a:buSzPts val="1100"/>
              <a:buNone/>
              <a:defRPr/>
            </a:lvl3pPr>
            <a:lvl4pPr lvl="3" algn="l" rtl="0">
              <a:lnSpc>
                <a:spcPct val="100000"/>
              </a:lnSpc>
              <a:spcBef>
                <a:spcPts val="0"/>
              </a:spcBef>
              <a:spcAft>
                <a:spcPts val="0"/>
              </a:spcAft>
              <a:buSzPts val="1100"/>
              <a:buNone/>
              <a:defRPr/>
            </a:lvl4pPr>
            <a:lvl5pPr lvl="4" algn="l" rtl="0">
              <a:lnSpc>
                <a:spcPct val="100000"/>
              </a:lnSpc>
              <a:spcBef>
                <a:spcPts val="0"/>
              </a:spcBef>
              <a:spcAft>
                <a:spcPts val="0"/>
              </a:spcAft>
              <a:buSzPts val="1100"/>
              <a:buNone/>
              <a:defRPr/>
            </a:lvl5pPr>
            <a:lvl6pPr lvl="5" algn="l" rtl="0">
              <a:lnSpc>
                <a:spcPct val="100000"/>
              </a:lnSpc>
              <a:spcBef>
                <a:spcPts val="0"/>
              </a:spcBef>
              <a:spcAft>
                <a:spcPts val="0"/>
              </a:spcAft>
              <a:buSzPts val="1100"/>
              <a:buNone/>
              <a:defRPr/>
            </a:lvl6pPr>
            <a:lvl7pPr lvl="6" algn="l" rtl="0">
              <a:lnSpc>
                <a:spcPct val="100000"/>
              </a:lnSpc>
              <a:spcBef>
                <a:spcPts val="0"/>
              </a:spcBef>
              <a:spcAft>
                <a:spcPts val="0"/>
              </a:spcAft>
              <a:buSzPts val="1100"/>
              <a:buNone/>
              <a:defRPr/>
            </a:lvl7pPr>
            <a:lvl8pPr lvl="7" algn="l" rtl="0">
              <a:lnSpc>
                <a:spcPct val="100000"/>
              </a:lnSpc>
              <a:spcBef>
                <a:spcPts val="0"/>
              </a:spcBef>
              <a:spcAft>
                <a:spcPts val="0"/>
              </a:spcAft>
              <a:buSzPts val="1100"/>
              <a:buNone/>
              <a:defRPr/>
            </a:lvl8pPr>
            <a:lvl9pPr lvl="8" algn="l" rtl="0">
              <a:lnSpc>
                <a:spcPct val="100000"/>
              </a:lnSpc>
              <a:spcBef>
                <a:spcPts val="0"/>
              </a:spcBef>
              <a:spcAft>
                <a:spcPts val="0"/>
              </a:spcAft>
              <a:buSzPts val="1100"/>
              <a:buNone/>
              <a:defRPr/>
            </a:lvl9pPr>
          </a:lstStyle>
          <a:p>
            <a:endParaRPr/>
          </a:p>
        </p:txBody>
      </p:sp>
      <p:sp>
        <p:nvSpPr>
          <p:cNvPr id="88" name="Google Shape;88;p18"/>
          <p:cNvSpPr txBox="1">
            <a:spLocks noGrp="1"/>
          </p:cNvSpPr>
          <p:nvPr>
            <p:ph type="ftr" idx="11"/>
          </p:nvPr>
        </p:nvSpPr>
        <p:spPr>
          <a:xfrm>
            <a:off x="3028950" y="4767263"/>
            <a:ext cx="3086100" cy="273900"/>
          </a:xfrm>
          <a:prstGeom prst="rect">
            <a:avLst/>
          </a:prstGeom>
          <a:noFill/>
          <a:ln>
            <a:noFill/>
          </a:ln>
        </p:spPr>
        <p:txBody>
          <a:bodyPr spcFirstLastPara="1" wrap="square" lIns="68575" tIns="34275" rIns="68575" bIns="34275" anchor="ctr" anchorCtr="0">
            <a:noAutofit/>
          </a:bodyPr>
          <a:lstStyle>
            <a:lvl1pPr lvl="0" algn="ctr" rtl="0">
              <a:lnSpc>
                <a:spcPct val="100000"/>
              </a:lnSpc>
              <a:spcBef>
                <a:spcPts val="0"/>
              </a:spcBef>
              <a:spcAft>
                <a:spcPts val="0"/>
              </a:spcAft>
              <a:buSzPts val="1100"/>
              <a:buNone/>
              <a:defRPr/>
            </a:lvl1pPr>
            <a:lvl2pPr lvl="1" algn="l" rtl="0">
              <a:lnSpc>
                <a:spcPct val="100000"/>
              </a:lnSpc>
              <a:spcBef>
                <a:spcPts val="0"/>
              </a:spcBef>
              <a:spcAft>
                <a:spcPts val="0"/>
              </a:spcAft>
              <a:buSzPts val="1100"/>
              <a:buNone/>
              <a:defRPr/>
            </a:lvl2pPr>
            <a:lvl3pPr lvl="2" algn="l" rtl="0">
              <a:lnSpc>
                <a:spcPct val="100000"/>
              </a:lnSpc>
              <a:spcBef>
                <a:spcPts val="0"/>
              </a:spcBef>
              <a:spcAft>
                <a:spcPts val="0"/>
              </a:spcAft>
              <a:buSzPts val="1100"/>
              <a:buNone/>
              <a:defRPr/>
            </a:lvl3pPr>
            <a:lvl4pPr lvl="3" algn="l" rtl="0">
              <a:lnSpc>
                <a:spcPct val="100000"/>
              </a:lnSpc>
              <a:spcBef>
                <a:spcPts val="0"/>
              </a:spcBef>
              <a:spcAft>
                <a:spcPts val="0"/>
              </a:spcAft>
              <a:buSzPts val="1100"/>
              <a:buNone/>
              <a:defRPr/>
            </a:lvl4pPr>
            <a:lvl5pPr lvl="4" algn="l" rtl="0">
              <a:lnSpc>
                <a:spcPct val="100000"/>
              </a:lnSpc>
              <a:spcBef>
                <a:spcPts val="0"/>
              </a:spcBef>
              <a:spcAft>
                <a:spcPts val="0"/>
              </a:spcAft>
              <a:buSzPts val="1100"/>
              <a:buNone/>
              <a:defRPr/>
            </a:lvl5pPr>
            <a:lvl6pPr lvl="5" algn="l" rtl="0">
              <a:lnSpc>
                <a:spcPct val="100000"/>
              </a:lnSpc>
              <a:spcBef>
                <a:spcPts val="0"/>
              </a:spcBef>
              <a:spcAft>
                <a:spcPts val="0"/>
              </a:spcAft>
              <a:buSzPts val="1100"/>
              <a:buNone/>
              <a:defRPr/>
            </a:lvl6pPr>
            <a:lvl7pPr lvl="6" algn="l" rtl="0">
              <a:lnSpc>
                <a:spcPct val="100000"/>
              </a:lnSpc>
              <a:spcBef>
                <a:spcPts val="0"/>
              </a:spcBef>
              <a:spcAft>
                <a:spcPts val="0"/>
              </a:spcAft>
              <a:buSzPts val="1100"/>
              <a:buNone/>
              <a:defRPr/>
            </a:lvl7pPr>
            <a:lvl8pPr lvl="7" algn="l" rtl="0">
              <a:lnSpc>
                <a:spcPct val="100000"/>
              </a:lnSpc>
              <a:spcBef>
                <a:spcPts val="0"/>
              </a:spcBef>
              <a:spcAft>
                <a:spcPts val="0"/>
              </a:spcAft>
              <a:buSzPts val="1100"/>
              <a:buNone/>
              <a:defRPr/>
            </a:lvl8pPr>
            <a:lvl9pPr lvl="8" algn="l" rtl="0">
              <a:lnSpc>
                <a:spcPct val="100000"/>
              </a:lnSpc>
              <a:spcBef>
                <a:spcPts val="0"/>
              </a:spcBef>
              <a:spcAft>
                <a:spcPts val="0"/>
              </a:spcAft>
              <a:buSzPts val="1100"/>
              <a:buNone/>
              <a:defRPr/>
            </a:lvl9pPr>
          </a:lstStyle>
          <a:p>
            <a:endParaRPr/>
          </a:p>
        </p:txBody>
      </p:sp>
      <p:sp>
        <p:nvSpPr>
          <p:cNvPr id="89" name="Google Shape;89;p18"/>
          <p:cNvSpPr txBox="1">
            <a:spLocks noGrp="1"/>
          </p:cNvSpPr>
          <p:nvPr>
            <p:ph type="sldNum" idx="12"/>
          </p:nvPr>
        </p:nvSpPr>
        <p:spPr>
          <a:xfrm>
            <a:off x="6457950" y="4767263"/>
            <a:ext cx="2057400" cy="273900"/>
          </a:xfrm>
          <a:prstGeom prst="rect">
            <a:avLst/>
          </a:prstGeom>
          <a:noFill/>
          <a:ln>
            <a:noFill/>
          </a:ln>
        </p:spPr>
        <p:txBody>
          <a:bodyPr spcFirstLastPara="1" wrap="square" lIns="68575" tIns="34275" rIns="68575" bIns="34275" anchor="ctr" anchorCtr="0">
            <a:noAutofit/>
          </a:bodyPr>
          <a:lstStyle>
            <a:lvl1pPr marL="0" marR="0" lvl="0"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nl"/>
              <a:t>‹nr.›</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Alleen titel" type="titleOnly">
  <p:cSld name="TITLE_ONLY">
    <p:spTree>
      <p:nvGrpSpPr>
        <p:cNvPr id="1" name="Shape 90"/>
        <p:cNvGrpSpPr/>
        <p:nvPr/>
      </p:nvGrpSpPr>
      <p:grpSpPr>
        <a:xfrm>
          <a:off x="0" y="0"/>
          <a:ext cx="0" cy="0"/>
          <a:chOff x="0" y="0"/>
          <a:chExt cx="0" cy="0"/>
        </a:xfrm>
      </p:grpSpPr>
      <p:sp>
        <p:nvSpPr>
          <p:cNvPr id="91" name="Google Shape;91;p19"/>
          <p:cNvSpPr txBox="1">
            <a:spLocks noGrp="1"/>
          </p:cNvSpPr>
          <p:nvPr>
            <p:ph type="title"/>
          </p:nvPr>
        </p:nvSpPr>
        <p:spPr>
          <a:xfrm>
            <a:off x="628650" y="273844"/>
            <a:ext cx="7886700" cy="994200"/>
          </a:xfrm>
          <a:prstGeom prst="rect">
            <a:avLst/>
          </a:prstGeom>
          <a:noFill/>
          <a:ln>
            <a:noFill/>
          </a:ln>
        </p:spPr>
        <p:txBody>
          <a:bodyPr spcFirstLastPara="1" wrap="square" lIns="68575" tIns="34275" rIns="68575" bIns="34275" anchor="ctr" anchorCtr="0">
            <a:normAutofit/>
          </a:bodyPr>
          <a:lstStyle>
            <a:lvl1pPr lvl="0" algn="l" rtl="0">
              <a:lnSpc>
                <a:spcPct val="90000"/>
              </a:lnSpc>
              <a:spcBef>
                <a:spcPts val="0"/>
              </a:spcBef>
              <a:spcAft>
                <a:spcPts val="0"/>
              </a:spcAft>
              <a:buClr>
                <a:schemeClr val="dk1"/>
              </a:buClr>
              <a:buSzPts val="1400"/>
              <a:buNone/>
              <a:defRPr/>
            </a:lvl1pPr>
            <a:lvl2pPr lvl="1" algn="l" rtl="0">
              <a:lnSpc>
                <a:spcPct val="100000"/>
              </a:lnSpc>
              <a:spcBef>
                <a:spcPts val="0"/>
              </a:spcBef>
              <a:spcAft>
                <a:spcPts val="0"/>
              </a:spcAft>
              <a:buSzPts val="1100"/>
              <a:buNone/>
              <a:defRPr/>
            </a:lvl2pPr>
            <a:lvl3pPr lvl="2" algn="l" rtl="0">
              <a:lnSpc>
                <a:spcPct val="100000"/>
              </a:lnSpc>
              <a:spcBef>
                <a:spcPts val="0"/>
              </a:spcBef>
              <a:spcAft>
                <a:spcPts val="0"/>
              </a:spcAft>
              <a:buSzPts val="1100"/>
              <a:buNone/>
              <a:defRPr/>
            </a:lvl3pPr>
            <a:lvl4pPr lvl="3" algn="l" rtl="0">
              <a:lnSpc>
                <a:spcPct val="100000"/>
              </a:lnSpc>
              <a:spcBef>
                <a:spcPts val="0"/>
              </a:spcBef>
              <a:spcAft>
                <a:spcPts val="0"/>
              </a:spcAft>
              <a:buSzPts val="1100"/>
              <a:buNone/>
              <a:defRPr/>
            </a:lvl4pPr>
            <a:lvl5pPr lvl="4" algn="l" rtl="0">
              <a:lnSpc>
                <a:spcPct val="100000"/>
              </a:lnSpc>
              <a:spcBef>
                <a:spcPts val="0"/>
              </a:spcBef>
              <a:spcAft>
                <a:spcPts val="0"/>
              </a:spcAft>
              <a:buSzPts val="1100"/>
              <a:buNone/>
              <a:defRPr/>
            </a:lvl5pPr>
            <a:lvl6pPr lvl="5" algn="l" rtl="0">
              <a:lnSpc>
                <a:spcPct val="100000"/>
              </a:lnSpc>
              <a:spcBef>
                <a:spcPts val="0"/>
              </a:spcBef>
              <a:spcAft>
                <a:spcPts val="0"/>
              </a:spcAft>
              <a:buSzPts val="1100"/>
              <a:buNone/>
              <a:defRPr/>
            </a:lvl6pPr>
            <a:lvl7pPr lvl="6" algn="l" rtl="0">
              <a:lnSpc>
                <a:spcPct val="100000"/>
              </a:lnSpc>
              <a:spcBef>
                <a:spcPts val="0"/>
              </a:spcBef>
              <a:spcAft>
                <a:spcPts val="0"/>
              </a:spcAft>
              <a:buSzPts val="1100"/>
              <a:buNone/>
              <a:defRPr/>
            </a:lvl7pPr>
            <a:lvl8pPr lvl="7" algn="l" rtl="0">
              <a:lnSpc>
                <a:spcPct val="100000"/>
              </a:lnSpc>
              <a:spcBef>
                <a:spcPts val="0"/>
              </a:spcBef>
              <a:spcAft>
                <a:spcPts val="0"/>
              </a:spcAft>
              <a:buSzPts val="1100"/>
              <a:buNone/>
              <a:defRPr/>
            </a:lvl8pPr>
            <a:lvl9pPr lvl="8" algn="l" rtl="0">
              <a:lnSpc>
                <a:spcPct val="100000"/>
              </a:lnSpc>
              <a:spcBef>
                <a:spcPts val="0"/>
              </a:spcBef>
              <a:spcAft>
                <a:spcPts val="0"/>
              </a:spcAft>
              <a:buSzPts val="1100"/>
              <a:buNone/>
              <a:defRPr/>
            </a:lvl9pPr>
          </a:lstStyle>
          <a:p>
            <a:endParaRPr/>
          </a:p>
        </p:txBody>
      </p:sp>
      <p:sp>
        <p:nvSpPr>
          <p:cNvPr id="92" name="Google Shape;92;p19"/>
          <p:cNvSpPr txBox="1">
            <a:spLocks noGrp="1"/>
          </p:cNvSpPr>
          <p:nvPr>
            <p:ph type="dt" idx="10"/>
          </p:nvPr>
        </p:nvSpPr>
        <p:spPr>
          <a:xfrm>
            <a:off x="628650" y="4767263"/>
            <a:ext cx="2057400" cy="273900"/>
          </a:xfrm>
          <a:prstGeom prst="rect">
            <a:avLst/>
          </a:prstGeom>
          <a:noFill/>
          <a:ln>
            <a:noFill/>
          </a:ln>
        </p:spPr>
        <p:txBody>
          <a:bodyPr spcFirstLastPara="1" wrap="square" lIns="68575" tIns="34275" rIns="68575" bIns="34275" anchor="ctr" anchorCtr="0">
            <a:noAutofit/>
          </a:bodyPr>
          <a:lstStyle>
            <a:lvl1pPr lvl="0" algn="l" rtl="0">
              <a:lnSpc>
                <a:spcPct val="100000"/>
              </a:lnSpc>
              <a:spcBef>
                <a:spcPts val="0"/>
              </a:spcBef>
              <a:spcAft>
                <a:spcPts val="0"/>
              </a:spcAft>
              <a:buSzPts val="1100"/>
              <a:buNone/>
              <a:defRPr/>
            </a:lvl1pPr>
            <a:lvl2pPr lvl="1" algn="l" rtl="0">
              <a:lnSpc>
                <a:spcPct val="100000"/>
              </a:lnSpc>
              <a:spcBef>
                <a:spcPts val="0"/>
              </a:spcBef>
              <a:spcAft>
                <a:spcPts val="0"/>
              </a:spcAft>
              <a:buSzPts val="1100"/>
              <a:buNone/>
              <a:defRPr/>
            </a:lvl2pPr>
            <a:lvl3pPr lvl="2" algn="l" rtl="0">
              <a:lnSpc>
                <a:spcPct val="100000"/>
              </a:lnSpc>
              <a:spcBef>
                <a:spcPts val="0"/>
              </a:spcBef>
              <a:spcAft>
                <a:spcPts val="0"/>
              </a:spcAft>
              <a:buSzPts val="1100"/>
              <a:buNone/>
              <a:defRPr/>
            </a:lvl3pPr>
            <a:lvl4pPr lvl="3" algn="l" rtl="0">
              <a:lnSpc>
                <a:spcPct val="100000"/>
              </a:lnSpc>
              <a:spcBef>
                <a:spcPts val="0"/>
              </a:spcBef>
              <a:spcAft>
                <a:spcPts val="0"/>
              </a:spcAft>
              <a:buSzPts val="1100"/>
              <a:buNone/>
              <a:defRPr/>
            </a:lvl4pPr>
            <a:lvl5pPr lvl="4" algn="l" rtl="0">
              <a:lnSpc>
                <a:spcPct val="100000"/>
              </a:lnSpc>
              <a:spcBef>
                <a:spcPts val="0"/>
              </a:spcBef>
              <a:spcAft>
                <a:spcPts val="0"/>
              </a:spcAft>
              <a:buSzPts val="1100"/>
              <a:buNone/>
              <a:defRPr/>
            </a:lvl5pPr>
            <a:lvl6pPr lvl="5" algn="l" rtl="0">
              <a:lnSpc>
                <a:spcPct val="100000"/>
              </a:lnSpc>
              <a:spcBef>
                <a:spcPts val="0"/>
              </a:spcBef>
              <a:spcAft>
                <a:spcPts val="0"/>
              </a:spcAft>
              <a:buSzPts val="1100"/>
              <a:buNone/>
              <a:defRPr/>
            </a:lvl6pPr>
            <a:lvl7pPr lvl="6" algn="l" rtl="0">
              <a:lnSpc>
                <a:spcPct val="100000"/>
              </a:lnSpc>
              <a:spcBef>
                <a:spcPts val="0"/>
              </a:spcBef>
              <a:spcAft>
                <a:spcPts val="0"/>
              </a:spcAft>
              <a:buSzPts val="1100"/>
              <a:buNone/>
              <a:defRPr/>
            </a:lvl7pPr>
            <a:lvl8pPr lvl="7" algn="l" rtl="0">
              <a:lnSpc>
                <a:spcPct val="100000"/>
              </a:lnSpc>
              <a:spcBef>
                <a:spcPts val="0"/>
              </a:spcBef>
              <a:spcAft>
                <a:spcPts val="0"/>
              </a:spcAft>
              <a:buSzPts val="1100"/>
              <a:buNone/>
              <a:defRPr/>
            </a:lvl8pPr>
            <a:lvl9pPr lvl="8" algn="l" rtl="0">
              <a:lnSpc>
                <a:spcPct val="100000"/>
              </a:lnSpc>
              <a:spcBef>
                <a:spcPts val="0"/>
              </a:spcBef>
              <a:spcAft>
                <a:spcPts val="0"/>
              </a:spcAft>
              <a:buSzPts val="1100"/>
              <a:buNone/>
              <a:defRPr/>
            </a:lvl9pPr>
          </a:lstStyle>
          <a:p>
            <a:endParaRPr/>
          </a:p>
        </p:txBody>
      </p:sp>
      <p:sp>
        <p:nvSpPr>
          <p:cNvPr id="93" name="Google Shape;93;p19"/>
          <p:cNvSpPr txBox="1">
            <a:spLocks noGrp="1"/>
          </p:cNvSpPr>
          <p:nvPr>
            <p:ph type="ftr" idx="11"/>
          </p:nvPr>
        </p:nvSpPr>
        <p:spPr>
          <a:xfrm>
            <a:off x="3028950" y="4767263"/>
            <a:ext cx="3086100" cy="273900"/>
          </a:xfrm>
          <a:prstGeom prst="rect">
            <a:avLst/>
          </a:prstGeom>
          <a:noFill/>
          <a:ln>
            <a:noFill/>
          </a:ln>
        </p:spPr>
        <p:txBody>
          <a:bodyPr spcFirstLastPara="1" wrap="square" lIns="68575" tIns="34275" rIns="68575" bIns="34275" anchor="ctr" anchorCtr="0">
            <a:noAutofit/>
          </a:bodyPr>
          <a:lstStyle>
            <a:lvl1pPr lvl="0" algn="ctr" rtl="0">
              <a:lnSpc>
                <a:spcPct val="100000"/>
              </a:lnSpc>
              <a:spcBef>
                <a:spcPts val="0"/>
              </a:spcBef>
              <a:spcAft>
                <a:spcPts val="0"/>
              </a:spcAft>
              <a:buSzPts val="1100"/>
              <a:buNone/>
              <a:defRPr/>
            </a:lvl1pPr>
            <a:lvl2pPr lvl="1" algn="l" rtl="0">
              <a:lnSpc>
                <a:spcPct val="100000"/>
              </a:lnSpc>
              <a:spcBef>
                <a:spcPts val="0"/>
              </a:spcBef>
              <a:spcAft>
                <a:spcPts val="0"/>
              </a:spcAft>
              <a:buSzPts val="1100"/>
              <a:buNone/>
              <a:defRPr/>
            </a:lvl2pPr>
            <a:lvl3pPr lvl="2" algn="l" rtl="0">
              <a:lnSpc>
                <a:spcPct val="100000"/>
              </a:lnSpc>
              <a:spcBef>
                <a:spcPts val="0"/>
              </a:spcBef>
              <a:spcAft>
                <a:spcPts val="0"/>
              </a:spcAft>
              <a:buSzPts val="1100"/>
              <a:buNone/>
              <a:defRPr/>
            </a:lvl3pPr>
            <a:lvl4pPr lvl="3" algn="l" rtl="0">
              <a:lnSpc>
                <a:spcPct val="100000"/>
              </a:lnSpc>
              <a:spcBef>
                <a:spcPts val="0"/>
              </a:spcBef>
              <a:spcAft>
                <a:spcPts val="0"/>
              </a:spcAft>
              <a:buSzPts val="1100"/>
              <a:buNone/>
              <a:defRPr/>
            </a:lvl4pPr>
            <a:lvl5pPr lvl="4" algn="l" rtl="0">
              <a:lnSpc>
                <a:spcPct val="100000"/>
              </a:lnSpc>
              <a:spcBef>
                <a:spcPts val="0"/>
              </a:spcBef>
              <a:spcAft>
                <a:spcPts val="0"/>
              </a:spcAft>
              <a:buSzPts val="1100"/>
              <a:buNone/>
              <a:defRPr/>
            </a:lvl5pPr>
            <a:lvl6pPr lvl="5" algn="l" rtl="0">
              <a:lnSpc>
                <a:spcPct val="100000"/>
              </a:lnSpc>
              <a:spcBef>
                <a:spcPts val="0"/>
              </a:spcBef>
              <a:spcAft>
                <a:spcPts val="0"/>
              </a:spcAft>
              <a:buSzPts val="1100"/>
              <a:buNone/>
              <a:defRPr/>
            </a:lvl6pPr>
            <a:lvl7pPr lvl="6" algn="l" rtl="0">
              <a:lnSpc>
                <a:spcPct val="100000"/>
              </a:lnSpc>
              <a:spcBef>
                <a:spcPts val="0"/>
              </a:spcBef>
              <a:spcAft>
                <a:spcPts val="0"/>
              </a:spcAft>
              <a:buSzPts val="1100"/>
              <a:buNone/>
              <a:defRPr/>
            </a:lvl7pPr>
            <a:lvl8pPr lvl="7" algn="l" rtl="0">
              <a:lnSpc>
                <a:spcPct val="100000"/>
              </a:lnSpc>
              <a:spcBef>
                <a:spcPts val="0"/>
              </a:spcBef>
              <a:spcAft>
                <a:spcPts val="0"/>
              </a:spcAft>
              <a:buSzPts val="1100"/>
              <a:buNone/>
              <a:defRPr/>
            </a:lvl8pPr>
            <a:lvl9pPr lvl="8" algn="l" rtl="0">
              <a:lnSpc>
                <a:spcPct val="100000"/>
              </a:lnSpc>
              <a:spcBef>
                <a:spcPts val="0"/>
              </a:spcBef>
              <a:spcAft>
                <a:spcPts val="0"/>
              </a:spcAft>
              <a:buSzPts val="1100"/>
              <a:buNone/>
              <a:defRPr/>
            </a:lvl9pPr>
          </a:lstStyle>
          <a:p>
            <a:endParaRPr/>
          </a:p>
        </p:txBody>
      </p:sp>
      <p:sp>
        <p:nvSpPr>
          <p:cNvPr id="94" name="Google Shape;94;p19"/>
          <p:cNvSpPr txBox="1">
            <a:spLocks noGrp="1"/>
          </p:cNvSpPr>
          <p:nvPr>
            <p:ph type="sldNum" idx="12"/>
          </p:nvPr>
        </p:nvSpPr>
        <p:spPr>
          <a:xfrm>
            <a:off x="6457950" y="4767263"/>
            <a:ext cx="2057400" cy="273900"/>
          </a:xfrm>
          <a:prstGeom prst="rect">
            <a:avLst/>
          </a:prstGeom>
          <a:noFill/>
          <a:ln>
            <a:noFill/>
          </a:ln>
        </p:spPr>
        <p:txBody>
          <a:bodyPr spcFirstLastPara="1" wrap="square" lIns="68575" tIns="34275" rIns="68575" bIns="34275" anchor="ctr" anchorCtr="0">
            <a:noAutofit/>
          </a:bodyPr>
          <a:lstStyle>
            <a:lvl1pPr marL="0" marR="0" lvl="0"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nl"/>
              <a:t>‹nr.›</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Leeg" type="blank">
  <p:cSld name="BLANK">
    <p:spTree>
      <p:nvGrpSpPr>
        <p:cNvPr id="1" name="Shape 95"/>
        <p:cNvGrpSpPr/>
        <p:nvPr/>
      </p:nvGrpSpPr>
      <p:grpSpPr>
        <a:xfrm>
          <a:off x="0" y="0"/>
          <a:ext cx="0" cy="0"/>
          <a:chOff x="0" y="0"/>
          <a:chExt cx="0" cy="0"/>
        </a:xfrm>
      </p:grpSpPr>
      <p:sp>
        <p:nvSpPr>
          <p:cNvPr id="96" name="Google Shape;96;p20"/>
          <p:cNvSpPr txBox="1">
            <a:spLocks noGrp="1"/>
          </p:cNvSpPr>
          <p:nvPr>
            <p:ph type="dt" idx="10"/>
          </p:nvPr>
        </p:nvSpPr>
        <p:spPr>
          <a:xfrm>
            <a:off x="628650" y="4767263"/>
            <a:ext cx="2057400" cy="273900"/>
          </a:xfrm>
          <a:prstGeom prst="rect">
            <a:avLst/>
          </a:prstGeom>
          <a:noFill/>
          <a:ln>
            <a:noFill/>
          </a:ln>
        </p:spPr>
        <p:txBody>
          <a:bodyPr spcFirstLastPara="1" wrap="square" lIns="68575" tIns="34275" rIns="68575" bIns="34275" anchor="ctr" anchorCtr="0">
            <a:noAutofit/>
          </a:bodyPr>
          <a:lstStyle>
            <a:lvl1pPr lvl="0" algn="l" rtl="0">
              <a:lnSpc>
                <a:spcPct val="100000"/>
              </a:lnSpc>
              <a:spcBef>
                <a:spcPts val="0"/>
              </a:spcBef>
              <a:spcAft>
                <a:spcPts val="0"/>
              </a:spcAft>
              <a:buSzPts val="1100"/>
              <a:buNone/>
              <a:defRPr/>
            </a:lvl1pPr>
            <a:lvl2pPr lvl="1" algn="l" rtl="0">
              <a:lnSpc>
                <a:spcPct val="100000"/>
              </a:lnSpc>
              <a:spcBef>
                <a:spcPts val="0"/>
              </a:spcBef>
              <a:spcAft>
                <a:spcPts val="0"/>
              </a:spcAft>
              <a:buSzPts val="1100"/>
              <a:buNone/>
              <a:defRPr/>
            </a:lvl2pPr>
            <a:lvl3pPr lvl="2" algn="l" rtl="0">
              <a:lnSpc>
                <a:spcPct val="100000"/>
              </a:lnSpc>
              <a:spcBef>
                <a:spcPts val="0"/>
              </a:spcBef>
              <a:spcAft>
                <a:spcPts val="0"/>
              </a:spcAft>
              <a:buSzPts val="1100"/>
              <a:buNone/>
              <a:defRPr/>
            </a:lvl3pPr>
            <a:lvl4pPr lvl="3" algn="l" rtl="0">
              <a:lnSpc>
                <a:spcPct val="100000"/>
              </a:lnSpc>
              <a:spcBef>
                <a:spcPts val="0"/>
              </a:spcBef>
              <a:spcAft>
                <a:spcPts val="0"/>
              </a:spcAft>
              <a:buSzPts val="1100"/>
              <a:buNone/>
              <a:defRPr/>
            </a:lvl4pPr>
            <a:lvl5pPr lvl="4" algn="l" rtl="0">
              <a:lnSpc>
                <a:spcPct val="100000"/>
              </a:lnSpc>
              <a:spcBef>
                <a:spcPts val="0"/>
              </a:spcBef>
              <a:spcAft>
                <a:spcPts val="0"/>
              </a:spcAft>
              <a:buSzPts val="1100"/>
              <a:buNone/>
              <a:defRPr/>
            </a:lvl5pPr>
            <a:lvl6pPr lvl="5" algn="l" rtl="0">
              <a:lnSpc>
                <a:spcPct val="100000"/>
              </a:lnSpc>
              <a:spcBef>
                <a:spcPts val="0"/>
              </a:spcBef>
              <a:spcAft>
                <a:spcPts val="0"/>
              </a:spcAft>
              <a:buSzPts val="1100"/>
              <a:buNone/>
              <a:defRPr/>
            </a:lvl6pPr>
            <a:lvl7pPr lvl="6" algn="l" rtl="0">
              <a:lnSpc>
                <a:spcPct val="100000"/>
              </a:lnSpc>
              <a:spcBef>
                <a:spcPts val="0"/>
              </a:spcBef>
              <a:spcAft>
                <a:spcPts val="0"/>
              </a:spcAft>
              <a:buSzPts val="1100"/>
              <a:buNone/>
              <a:defRPr/>
            </a:lvl7pPr>
            <a:lvl8pPr lvl="7" algn="l" rtl="0">
              <a:lnSpc>
                <a:spcPct val="100000"/>
              </a:lnSpc>
              <a:spcBef>
                <a:spcPts val="0"/>
              </a:spcBef>
              <a:spcAft>
                <a:spcPts val="0"/>
              </a:spcAft>
              <a:buSzPts val="1100"/>
              <a:buNone/>
              <a:defRPr/>
            </a:lvl8pPr>
            <a:lvl9pPr lvl="8" algn="l" rtl="0">
              <a:lnSpc>
                <a:spcPct val="100000"/>
              </a:lnSpc>
              <a:spcBef>
                <a:spcPts val="0"/>
              </a:spcBef>
              <a:spcAft>
                <a:spcPts val="0"/>
              </a:spcAft>
              <a:buSzPts val="1100"/>
              <a:buNone/>
              <a:defRPr/>
            </a:lvl9pPr>
          </a:lstStyle>
          <a:p>
            <a:endParaRPr/>
          </a:p>
        </p:txBody>
      </p:sp>
      <p:sp>
        <p:nvSpPr>
          <p:cNvPr id="97" name="Google Shape;97;p20"/>
          <p:cNvSpPr txBox="1">
            <a:spLocks noGrp="1"/>
          </p:cNvSpPr>
          <p:nvPr>
            <p:ph type="ftr" idx="11"/>
          </p:nvPr>
        </p:nvSpPr>
        <p:spPr>
          <a:xfrm>
            <a:off x="3028950" y="4767263"/>
            <a:ext cx="3086100" cy="273900"/>
          </a:xfrm>
          <a:prstGeom prst="rect">
            <a:avLst/>
          </a:prstGeom>
          <a:noFill/>
          <a:ln>
            <a:noFill/>
          </a:ln>
        </p:spPr>
        <p:txBody>
          <a:bodyPr spcFirstLastPara="1" wrap="square" lIns="68575" tIns="34275" rIns="68575" bIns="34275" anchor="ctr" anchorCtr="0">
            <a:noAutofit/>
          </a:bodyPr>
          <a:lstStyle>
            <a:lvl1pPr lvl="0" algn="ctr" rtl="0">
              <a:lnSpc>
                <a:spcPct val="100000"/>
              </a:lnSpc>
              <a:spcBef>
                <a:spcPts val="0"/>
              </a:spcBef>
              <a:spcAft>
                <a:spcPts val="0"/>
              </a:spcAft>
              <a:buSzPts val="1100"/>
              <a:buNone/>
              <a:defRPr/>
            </a:lvl1pPr>
            <a:lvl2pPr lvl="1" algn="l" rtl="0">
              <a:lnSpc>
                <a:spcPct val="100000"/>
              </a:lnSpc>
              <a:spcBef>
                <a:spcPts val="0"/>
              </a:spcBef>
              <a:spcAft>
                <a:spcPts val="0"/>
              </a:spcAft>
              <a:buSzPts val="1100"/>
              <a:buNone/>
              <a:defRPr/>
            </a:lvl2pPr>
            <a:lvl3pPr lvl="2" algn="l" rtl="0">
              <a:lnSpc>
                <a:spcPct val="100000"/>
              </a:lnSpc>
              <a:spcBef>
                <a:spcPts val="0"/>
              </a:spcBef>
              <a:spcAft>
                <a:spcPts val="0"/>
              </a:spcAft>
              <a:buSzPts val="1100"/>
              <a:buNone/>
              <a:defRPr/>
            </a:lvl3pPr>
            <a:lvl4pPr lvl="3" algn="l" rtl="0">
              <a:lnSpc>
                <a:spcPct val="100000"/>
              </a:lnSpc>
              <a:spcBef>
                <a:spcPts val="0"/>
              </a:spcBef>
              <a:spcAft>
                <a:spcPts val="0"/>
              </a:spcAft>
              <a:buSzPts val="1100"/>
              <a:buNone/>
              <a:defRPr/>
            </a:lvl4pPr>
            <a:lvl5pPr lvl="4" algn="l" rtl="0">
              <a:lnSpc>
                <a:spcPct val="100000"/>
              </a:lnSpc>
              <a:spcBef>
                <a:spcPts val="0"/>
              </a:spcBef>
              <a:spcAft>
                <a:spcPts val="0"/>
              </a:spcAft>
              <a:buSzPts val="1100"/>
              <a:buNone/>
              <a:defRPr/>
            </a:lvl5pPr>
            <a:lvl6pPr lvl="5" algn="l" rtl="0">
              <a:lnSpc>
                <a:spcPct val="100000"/>
              </a:lnSpc>
              <a:spcBef>
                <a:spcPts val="0"/>
              </a:spcBef>
              <a:spcAft>
                <a:spcPts val="0"/>
              </a:spcAft>
              <a:buSzPts val="1100"/>
              <a:buNone/>
              <a:defRPr/>
            </a:lvl6pPr>
            <a:lvl7pPr lvl="6" algn="l" rtl="0">
              <a:lnSpc>
                <a:spcPct val="100000"/>
              </a:lnSpc>
              <a:spcBef>
                <a:spcPts val="0"/>
              </a:spcBef>
              <a:spcAft>
                <a:spcPts val="0"/>
              </a:spcAft>
              <a:buSzPts val="1100"/>
              <a:buNone/>
              <a:defRPr/>
            </a:lvl7pPr>
            <a:lvl8pPr lvl="7" algn="l" rtl="0">
              <a:lnSpc>
                <a:spcPct val="100000"/>
              </a:lnSpc>
              <a:spcBef>
                <a:spcPts val="0"/>
              </a:spcBef>
              <a:spcAft>
                <a:spcPts val="0"/>
              </a:spcAft>
              <a:buSzPts val="1100"/>
              <a:buNone/>
              <a:defRPr/>
            </a:lvl8pPr>
            <a:lvl9pPr lvl="8" algn="l" rtl="0">
              <a:lnSpc>
                <a:spcPct val="100000"/>
              </a:lnSpc>
              <a:spcBef>
                <a:spcPts val="0"/>
              </a:spcBef>
              <a:spcAft>
                <a:spcPts val="0"/>
              </a:spcAft>
              <a:buSzPts val="1100"/>
              <a:buNone/>
              <a:defRPr/>
            </a:lvl9pPr>
          </a:lstStyle>
          <a:p>
            <a:endParaRPr/>
          </a:p>
        </p:txBody>
      </p:sp>
      <p:sp>
        <p:nvSpPr>
          <p:cNvPr id="98" name="Google Shape;98;p20"/>
          <p:cNvSpPr txBox="1">
            <a:spLocks noGrp="1"/>
          </p:cNvSpPr>
          <p:nvPr>
            <p:ph type="sldNum" idx="12"/>
          </p:nvPr>
        </p:nvSpPr>
        <p:spPr>
          <a:xfrm>
            <a:off x="6457950" y="4767263"/>
            <a:ext cx="2057400" cy="273900"/>
          </a:xfrm>
          <a:prstGeom prst="rect">
            <a:avLst/>
          </a:prstGeom>
          <a:noFill/>
          <a:ln>
            <a:noFill/>
          </a:ln>
        </p:spPr>
        <p:txBody>
          <a:bodyPr spcFirstLastPara="1" wrap="square" lIns="68575" tIns="34275" rIns="68575" bIns="34275" anchor="ctr" anchorCtr="0">
            <a:noAutofit/>
          </a:bodyPr>
          <a:lstStyle>
            <a:lvl1pPr marL="0" marR="0" lvl="0"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nl"/>
              <a:t>‹nr.›</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Inhoud met bijschrift" type="objTx">
  <p:cSld name="OBJECT_WITH_CAPTION_TEXT">
    <p:spTree>
      <p:nvGrpSpPr>
        <p:cNvPr id="1" name="Shape 99"/>
        <p:cNvGrpSpPr/>
        <p:nvPr/>
      </p:nvGrpSpPr>
      <p:grpSpPr>
        <a:xfrm>
          <a:off x="0" y="0"/>
          <a:ext cx="0" cy="0"/>
          <a:chOff x="0" y="0"/>
          <a:chExt cx="0" cy="0"/>
        </a:xfrm>
      </p:grpSpPr>
      <p:sp>
        <p:nvSpPr>
          <p:cNvPr id="100" name="Google Shape;100;p21"/>
          <p:cNvSpPr txBox="1">
            <a:spLocks noGrp="1"/>
          </p:cNvSpPr>
          <p:nvPr>
            <p:ph type="title"/>
          </p:nvPr>
        </p:nvSpPr>
        <p:spPr>
          <a:xfrm>
            <a:off x="629841" y="342900"/>
            <a:ext cx="2949000" cy="1200300"/>
          </a:xfrm>
          <a:prstGeom prst="rect">
            <a:avLst/>
          </a:prstGeom>
          <a:noFill/>
          <a:ln>
            <a:noFill/>
          </a:ln>
        </p:spPr>
        <p:txBody>
          <a:bodyPr spcFirstLastPara="1" wrap="square" lIns="68575" tIns="34275" rIns="68575" bIns="34275" anchor="b" anchorCtr="0">
            <a:normAutofit/>
          </a:bodyPr>
          <a:lstStyle>
            <a:lvl1pPr lvl="0" algn="l" rtl="0">
              <a:lnSpc>
                <a:spcPct val="90000"/>
              </a:lnSpc>
              <a:spcBef>
                <a:spcPts val="0"/>
              </a:spcBef>
              <a:spcAft>
                <a:spcPts val="0"/>
              </a:spcAft>
              <a:buClr>
                <a:schemeClr val="dk1"/>
              </a:buClr>
              <a:buSzPts val="2400"/>
              <a:buFont typeface="Calibri"/>
              <a:buNone/>
              <a:defRPr sz="2400"/>
            </a:lvl1pPr>
            <a:lvl2pPr lvl="1" algn="l" rtl="0">
              <a:lnSpc>
                <a:spcPct val="100000"/>
              </a:lnSpc>
              <a:spcBef>
                <a:spcPts val="0"/>
              </a:spcBef>
              <a:spcAft>
                <a:spcPts val="0"/>
              </a:spcAft>
              <a:buSzPts val="1100"/>
              <a:buNone/>
              <a:defRPr/>
            </a:lvl2pPr>
            <a:lvl3pPr lvl="2" algn="l" rtl="0">
              <a:lnSpc>
                <a:spcPct val="100000"/>
              </a:lnSpc>
              <a:spcBef>
                <a:spcPts val="0"/>
              </a:spcBef>
              <a:spcAft>
                <a:spcPts val="0"/>
              </a:spcAft>
              <a:buSzPts val="1100"/>
              <a:buNone/>
              <a:defRPr/>
            </a:lvl3pPr>
            <a:lvl4pPr lvl="3" algn="l" rtl="0">
              <a:lnSpc>
                <a:spcPct val="100000"/>
              </a:lnSpc>
              <a:spcBef>
                <a:spcPts val="0"/>
              </a:spcBef>
              <a:spcAft>
                <a:spcPts val="0"/>
              </a:spcAft>
              <a:buSzPts val="1100"/>
              <a:buNone/>
              <a:defRPr/>
            </a:lvl4pPr>
            <a:lvl5pPr lvl="4" algn="l" rtl="0">
              <a:lnSpc>
                <a:spcPct val="100000"/>
              </a:lnSpc>
              <a:spcBef>
                <a:spcPts val="0"/>
              </a:spcBef>
              <a:spcAft>
                <a:spcPts val="0"/>
              </a:spcAft>
              <a:buSzPts val="1100"/>
              <a:buNone/>
              <a:defRPr/>
            </a:lvl5pPr>
            <a:lvl6pPr lvl="5" algn="l" rtl="0">
              <a:lnSpc>
                <a:spcPct val="100000"/>
              </a:lnSpc>
              <a:spcBef>
                <a:spcPts val="0"/>
              </a:spcBef>
              <a:spcAft>
                <a:spcPts val="0"/>
              </a:spcAft>
              <a:buSzPts val="1100"/>
              <a:buNone/>
              <a:defRPr/>
            </a:lvl6pPr>
            <a:lvl7pPr lvl="6" algn="l" rtl="0">
              <a:lnSpc>
                <a:spcPct val="100000"/>
              </a:lnSpc>
              <a:spcBef>
                <a:spcPts val="0"/>
              </a:spcBef>
              <a:spcAft>
                <a:spcPts val="0"/>
              </a:spcAft>
              <a:buSzPts val="1100"/>
              <a:buNone/>
              <a:defRPr/>
            </a:lvl7pPr>
            <a:lvl8pPr lvl="7" algn="l" rtl="0">
              <a:lnSpc>
                <a:spcPct val="100000"/>
              </a:lnSpc>
              <a:spcBef>
                <a:spcPts val="0"/>
              </a:spcBef>
              <a:spcAft>
                <a:spcPts val="0"/>
              </a:spcAft>
              <a:buSzPts val="1100"/>
              <a:buNone/>
              <a:defRPr/>
            </a:lvl8pPr>
            <a:lvl9pPr lvl="8" algn="l" rtl="0">
              <a:lnSpc>
                <a:spcPct val="100000"/>
              </a:lnSpc>
              <a:spcBef>
                <a:spcPts val="0"/>
              </a:spcBef>
              <a:spcAft>
                <a:spcPts val="0"/>
              </a:spcAft>
              <a:buSzPts val="1100"/>
              <a:buNone/>
              <a:defRPr/>
            </a:lvl9pPr>
          </a:lstStyle>
          <a:p>
            <a:endParaRPr/>
          </a:p>
        </p:txBody>
      </p:sp>
      <p:sp>
        <p:nvSpPr>
          <p:cNvPr id="101" name="Google Shape;101;p21"/>
          <p:cNvSpPr txBox="1">
            <a:spLocks noGrp="1"/>
          </p:cNvSpPr>
          <p:nvPr>
            <p:ph type="body" idx="1"/>
          </p:nvPr>
        </p:nvSpPr>
        <p:spPr>
          <a:xfrm>
            <a:off x="3887391" y="740569"/>
            <a:ext cx="4629300" cy="3655200"/>
          </a:xfrm>
          <a:prstGeom prst="rect">
            <a:avLst/>
          </a:prstGeom>
          <a:noFill/>
          <a:ln>
            <a:noFill/>
          </a:ln>
        </p:spPr>
        <p:txBody>
          <a:bodyPr spcFirstLastPara="1" wrap="square" lIns="68575" tIns="34275" rIns="68575" bIns="34275" anchor="t" anchorCtr="0">
            <a:normAutofit/>
          </a:bodyPr>
          <a:lstStyle>
            <a:lvl1pPr marL="457200" lvl="0" indent="-381000" algn="l" rtl="0">
              <a:lnSpc>
                <a:spcPct val="90000"/>
              </a:lnSpc>
              <a:spcBef>
                <a:spcPts val="800"/>
              </a:spcBef>
              <a:spcAft>
                <a:spcPts val="0"/>
              </a:spcAft>
              <a:buClr>
                <a:schemeClr val="dk1"/>
              </a:buClr>
              <a:buSzPts val="2400"/>
              <a:buChar char="•"/>
              <a:defRPr sz="2400"/>
            </a:lvl1pPr>
            <a:lvl2pPr marL="914400" lvl="1" indent="-361950" algn="l" rtl="0">
              <a:lnSpc>
                <a:spcPct val="90000"/>
              </a:lnSpc>
              <a:spcBef>
                <a:spcPts val="400"/>
              </a:spcBef>
              <a:spcAft>
                <a:spcPts val="0"/>
              </a:spcAft>
              <a:buClr>
                <a:schemeClr val="dk1"/>
              </a:buClr>
              <a:buSzPts val="2100"/>
              <a:buChar char="•"/>
              <a:defRPr sz="2100"/>
            </a:lvl2pPr>
            <a:lvl3pPr marL="1371600" lvl="2" indent="-342900" algn="l" rtl="0">
              <a:lnSpc>
                <a:spcPct val="90000"/>
              </a:lnSpc>
              <a:spcBef>
                <a:spcPts val="400"/>
              </a:spcBef>
              <a:spcAft>
                <a:spcPts val="0"/>
              </a:spcAft>
              <a:buClr>
                <a:schemeClr val="dk1"/>
              </a:buClr>
              <a:buSzPts val="1800"/>
              <a:buChar char="•"/>
              <a:defRPr sz="1800"/>
            </a:lvl3pPr>
            <a:lvl4pPr marL="1828800" lvl="3" indent="-323850" algn="l" rtl="0">
              <a:lnSpc>
                <a:spcPct val="90000"/>
              </a:lnSpc>
              <a:spcBef>
                <a:spcPts val="400"/>
              </a:spcBef>
              <a:spcAft>
                <a:spcPts val="0"/>
              </a:spcAft>
              <a:buClr>
                <a:schemeClr val="dk1"/>
              </a:buClr>
              <a:buSzPts val="1500"/>
              <a:buChar char="•"/>
              <a:defRPr sz="1500"/>
            </a:lvl4pPr>
            <a:lvl5pPr marL="2286000" lvl="4" indent="-323850" algn="l" rtl="0">
              <a:lnSpc>
                <a:spcPct val="90000"/>
              </a:lnSpc>
              <a:spcBef>
                <a:spcPts val="400"/>
              </a:spcBef>
              <a:spcAft>
                <a:spcPts val="0"/>
              </a:spcAft>
              <a:buClr>
                <a:schemeClr val="dk1"/>
              </a:buClr>
              <a:buSzPts val="1500"/>
              <a:buChar char="•"/>
              <a:defRPr sz="1500"/>
            </a:lvl5pPr>
            <a:lvl6pPr marL="2743200" lvl="5" indent="-323850" algn="l" rtl="0">
              <a:lnSpc>
                <a:spcPct val="90000"/>
              </a:lnSpc>
              <a:spcBef>
                <a:spcPts val="400"/>
              </a:spcBef>
              <a:spcAft>
                <a:spcPts val="0"/>
              </a:spcAft>
              <a:buClr>
                <a:schemeClr val="dk1"/>
              </a:buClr>
              <a:buSzPts val="1500"/>
              <a:buChar char="•"/>
              <a:defRPr sz="1500"/>
            </a:lvl6pPr>
            <a:lvl7pPr marL="3200400" lvl="6" indent="-323850" algn="l" rtl="0">
              <a:lnSpc>
                <a:spcPct val="90000"/>
              </a:lnSpc>
              <a:spcBef>
                <a:spcPts val="400"/>
              </a:spcBef>
              <a:spcAft>
                <a:spcPts val="0"/>
              </a:spcAft>
              <a:buClr>
                <a:schemeClr val="dk1"/>
              </a:buClr>
              <a:buSzPts val="1500"/>
              <a:buChar char="•"/>
              <a:defRPr sz="1500"/>
            </a:lvl7pPr>
            <a:lvl8pPr marL="3657600" lvl="7" indent="-323850" algn="l" rtl="0">
              <a:lnSpc>
                <a:spcPct val="90000"/>
              </a:lnSpc>
              <a:spcBef>
                <a:spcPts val="400"/>
              </a:spcBef>
              <a:spcAft>
                <a:spcPts val="0"/>
              </a:spcAft>
              <a:buClr>
                <a:schemeClr val="dk1"/>
              </a:buClr>
              <a:buSzPts val="1500"/>
              <a:buChar char="•"/>
              <a:defRPr sz="1500"/>
            </a:lvl8pPr>
            <a:lvl9pPr marL="4114800" lvl="8" indent="-323850" algn="l" rtl="0">
              <a:lnSpc>
                <a:spcPct val="90000"/>
              </a:lnSpc>
              <a:spcBef>
                <a:spcPts val="400"/>
              </a:spcBef>
              <a:spcAft>
                <a:spcPts val="0"/>
              </a:spcAft>
              <a:buClr>
                <a:schemeClr val="dk1"/>
              </a:buClr>
              <a:buSzPts val="1500"/>
              <a:buChar char="•"/>
              <a:defRPr sz="1500"/>
            </a:lvl9pPr>
          </a:lstStyle>
          <a:p>
            <a:endParaRPr/>
          </a:p>
        </p:txBody>
      </p:sp>
      <p:sp>
        <p:nvSpPr>
          <p:cNvPr id="102" name="Google Shape;102;p21"/>
          <p:cNvSpPr txBox="1">
            <a:spLocks noGrp="1"/>
          </p:cNvSpPr>
          <p:nvPr>
            <p:ph type="body" idx="2"/>
          </p:nvPr>
        </p:nvSpPr>
        <p:spPr>
          <a:xfrm>
            <a:off x="629841" y="1543050"/>
            <a:ext cx="2949000" cy="2858700"/>
          </a:xfrm>
          <a:prstGeom prst="rect">
            <a:avLst/>
          </a:prstGeom>
          <a:noFill/>
          <a:ln>
            <a:noFill/>
          </a:ln>
        </p:spPr>
        <p:txBody>
          <a:bodyPr spcFirstLastPara="1" wrap="square" lIns="68575" tIns="34275" rIns="68575" bIns="34275" anchor="t" anchorCtr="0">
            <a:normAutofit/>
          </a:bodyPr>
          <a:lstStyle>
            <a:lvl1pPr marL="457200" lvl="0" indent="-228600" algn="l" rtl="0">
              <a:lnSpc>
                <a:spcPct val="90000"/>
              </a:lnSpc>
              <a:spcBef>
                <a:spcPts val="800"/>
              </a:spcBef>
              <a:spcAft>
                <a:spcPts val="0"/>
              </a:spcAft>
              <a:buClr>
                <a:schemeClr val="dk1"/>
              </a:buClr>
              <a:buSzPts val="1200"/>
              <a:buNone/>
              <a:defRPr sz="1200"/>
            </a:lvl1pPr>
            <a:lvl2pPr marL="914400" lvl="1" indent="-228600" algn="l" rtl="0">
              <a:lnSpc>
                <a:spcPct val="90000"/>
              </a:lnSpc>
              <a:spcBef>
                <a:spcPts val="400"/>
              </a:spcBef>
              <a:spcAft>
                <a:spcPts val="0"/>
              </a:spcAft>
              <a:buClr>
                <a:schemeClr val="dk1"/>
              </a:buClr>
              <a:buSzPts val="1100"/>
              <a:buNone/>
              <a:defRPr sz="1100"/>
            </a:lvl2pPr>
            <a:lvl3pPr marL="1371600" lvl="2" indent="-228600" algn="l" rtl="0">
              <a:lnSpc>
                <a:spcPct val="90000"/>
              </a:lnSpc>
              <a:spcBef>
                <a:spcPts val="400"/>
              </a:spcBef>
              <a:spcAft>
                <a:spcPts val="0"/>
              </a:spcAft>
              <a:buClr>
                <a:schemeClr val="dk1"/>
              </a:buClr>
              <a:buSzPts val="900"/>
              <a:buNone/>
              <a:defRPr sz="900"/>
            </a:lvl3pPr>
            <a:lvl4pPr marL="1828800" lvl="3" indent="-228600" algn="l" rtl="0">
              <a:lnSpc>
                <a:spcPct val="90000"/>
              </a:lnSpc>
              <a:spcBef>
                <a:spcPts val="400"/>
              </a:spcBef>
              <a:spcAft>
                <a:spcPts val="0"/>
              </a:spcAft>
              <a:buClr>
                <a:schemeClr val="dk1"/>
              </a:buClr>
              <a:buSzPts val="800"/>
              <a:buNone/>
              <a:defRPr sz="800"/>
            </a:lvl4pPr>
            <a:lvl5pPr marL="2286000" lvl="4" indent="-228600" algn="l" rtl="0">
              <a:lnSpc>
                <a:spcPct val="90000"/>
              </a:lnSpc>
              <a:spcBef>
                <a:spcPts val="400"/>
              </a:spcBef>
              <a:spcAft>
                <a:spcPts val="0"/>
              </a:spcAft>
              <a:buClr>
                <a:schemeClr val="dk1"/>
              </a:buClr>
              <a:buSzPts val="800"/>
              <a:buNone/>
              <a:defRPr sz="800"/>
            </a:lvl5pPr>
            <a:lvl6pPr marL="2743200" lvl="5" indent="-228600" algn="l" rtl="0">
              <a:lnSpc>
                <a:spcPct val="90000"/>
              </a:lnSpc>
              <a:spcBef>
                <a:spcPts val="400"/>
              </a:spcBef>
              <a:spcAft>
                <a:spcPts val="0"/>
              </a:spcAft>
              <a:buClr>
                <a:schemeClr val="dk1"/>
              </a:buClr>
              <a:buSzPts val="800"/>
              <a:buNone/>
              <a:defRPr sz="800"/>
            </a:lvl6pPr>
            <a:lvl7pPr marL="3200400" lvl="6" indent="-228600" algn="l" rtl="0">
              <a:lnSpc>
                <a:spcPct val="90000"/>
              </a:lnSpc>
              <a:spcBef>
                <a:spcPts val="400"/>
              </a:spcBef>
              <a:spcAft>
                <a:spcPts val="0"/>
              </a:spcAft>
              <a:buClr>
                <a:schemeClr val="dk1"/>
              </a:buClr>
              <a:buSzPts val="800"/>
              <a:buNone/>
              <a:defRPr sz="800"/>
            </a:lvl7pPr>
            <a:lvl8pPr marL="3657600" lvl="7" indent="-228600" algn="l" rtl="0">
              <a:lnSpc>
                <a:spcPct val="90000"/>
              </a:lnSpc>
              <a:spcBef>
                <a:spcPts val="400"/>
              </a:spcBef>
              <a:spcAft>
                <a:spcPts val="0"/>
              </a:spcAft>
              <a:buClr>
                <a:schemeClr val="dk1"/>
              </a:buClr>
              <a:buSzPts val="800"/>
              <a:buNone/>
              <a:defRPr sz="800"/>
            </a:lvl8pPr>
            <a:lvl9pPr marL="4114800" lvl="8" indent="-228600" algn="l" rtl="0">
              <a:lnSpc>
                <a:spcPct val="90000"/>
              </a:lnSpc>
              <a:spcBef>
                <a:spcPts val="400"/>
              </a:spcBef>
              <a:spcAft>
                <a:spcPts val="0"/>
              </a:spcAft>
              <a:buClr>
                <a:schemeClr val="dk1"/>
              </a:buClr>
              <a:buSzPts val="800"/>
              <a:buNone/>
              <a:defRPr sz="800"/>
            </a:lvl9pPr>
          </a:lstStyle>
          <a:p>
            <a:endParaRPr/>
          </a:p>
        </p:txBody>
      </p:sp>
      <p:sp>
        <p:nvSpPr>
          <p:cNvPr id="103" name="Google Shape;103;p21"/>
          <p:cNvSpPr txBox="1">
            <a:spLocks noGrp="1"/>
          </p:cNvSpPr>
          <p:nvPr>
            <p:ph type="dt" idx="10"/>
          </p:nvPr>
        </p:nvSpPr>
        <p:spPr>
          <a:xfrm>
            <a:off x="628650" y="4767263"/>
            <a:ext cx="2057400" cy="273900"/>
          </a:xfrm>
          <a:prstGeom prst="rect">
            <a:avLst/>
          </a:prstGeom>
          <a:noFill/>
          <a:ln>
            <a:noFill/>
          </a:ln>
        </p:spPr>
        <p:txBody>
          <a:bodyPr spcFirstLastPara="1" wrap="square" lIns="68575" tIns="34275" rIns="68575" bIns="34275" anchor="ctr" anchorCtr="0">
            <a:noAutofit/>
          </a:bodyPr>
          <a:lstStyle>
            <a:lvl1pPr lvl="0" algn="l" rtl="0">
              <a:lnSpc>
                <a:spcPct val="100000"/>
              </a:lnSpc>
              <a:spcBef>
                <a:spcPts val="0"/>
              </a:spcBef>
              <a:spcAft>
                <a:spcPts val="0"/>
              </a:spcAft>
              <a:buSzPts val="1100"/>
              <a:buNone/>
              <a:defRPr/>
            </a:lvl1pPr>
            <a:lvl2pPr lvl="1" algn="l" rtl="0">
              <a:lnSpc>
                <a:spcPct val="100000"/>
              </a:lnSpc>
              <a:spcBef>
                <a:spcPts val="0"/>
              </a:spcBef>
              <a:spcAft>
                <a:spcPts val="0"/>
              </a:spcAft>
              <a:buSzPts val="1100"/>
              <a:buNone/>
              <a:defRPr/>
            </a:lvl2pPr>
            <a:lvl3pPr lvl="2" algn="l" rtl="0">
              <a:lnSpc>
                <a:spcPct val="100000"/>
              </a:lnSpc>
              <a:spcBef>
                <a:spcPts val="0"/>
              </a:spcBef>
              <a:spcAft>
                <a:spcPts val="0"/>
              </a:spcAft>
              <a:buSzPts val="1100"/>
              <a:buNone/>
              <a:defRPr/>
            </a:lvl3pPr>
            <a:lvl4pPr lvl="3" algn="l" rtl="0">
              <a:lnSpc>
                <a:spcPct val="100000"/>
              </a:lnSpc>
              <a:spcBef>
                <a:spcPts val="0"/>
              </a:spcBef>
              <a:spcAft>
                <a:spcPts val="0"/>
              </a:spcAft>
              <a:buSzPts val="1100"/>
              <a:buNone/>
              <a:defRPr/>
            </a:lvl4pPr>
            <a:lvl5pPr lvl="4" algn="l" rtl="0">
              <a:lnSpc>
                <a:spcPct val="100000"/>
              </a:lnSpc>
              <a:spcBef>
                <a:spcPts val="0"/>
              </a:spcBef>
              <a:spcAft>
                <a:spcPts val="0"/>
              </a:spcAft>
              <a:buSzPts val="1100"/>
              <a:buNone/>
              <a:defRPr/>
            </a:lvl5pPr>
            <a:lvl6pPr lvl="5" algn="l" rtl="0">
              <a:lnSpc>
                <a:spcPct val="100000"/>
              </a:lnSpc>
              <a:spcBef>
                <a:spcPts val="0"/>
              </a:spcBef>
              <a:spcAft>
                <a:spcPts val="0"/>
              </a:spcAft>
              <a:buSzPts val="1100"/>
              <a:buNone/>
              <a:defRPr/>
            </a:lvl6pPr>
            <a:lvl7pPr lvl="6" algn="l" rtl="0">
              <a:lnSpc>
                <a:spcPct val="100000"/>
              </a:lnSpc>
              <a:spcBef>
                <a:spcPts val="0"/>
              </a:spcBef>
              <a:spcAft>
                <a:spcPts val="0"/>
              </a:spcAft>
              <a:buSzPts val="1100"/>
              <a:buNone/>
              <a:defRPr/>
            </a:lvl7pPr>
            <a:lvl8pPr lvl="7" algn="l" rtl="0">
              <a:lnSpc>
                <a:spcPct val="100000"/>
              </a:lnSpc>
              <a:spcBef>
                <a:spcPts val="0"/>
              </a:spcBef>
              <a:spcAft>
                <a:spcPts val="0"/>
              </a:spcAft>
              <a:buSzPts val="1100"/>
              <a:buNone/>
              <a:defRPr/>
            </a:lvl8pPr>
            <a:lvl9pPr lvl="8" algn="l" rtl="0">
              <a:lnSpc>
                <a:spcPct val="100000"/>
              </a:lnSpc>
              <a:spcBef>
                <a:spcPts val="0"/>
              </a:spcBef>
              <a:spcAft>
                <a:spcPts val="0"/>
              </a:spcAft>
              <a:buSzPts val="1100"/>
              <a:buNone/>
              <a:defRPr/>
            </a:lvl9pPr>
          </a:lstStyle>
          <a:p>
            <a:endParaRPr/>
          </a:p>
        </p:txBody>
      </p:sp>
      <p:sp>
        <p:nvSpPr>
          <p:cNvPr id="104" name="Google Shape;104;p21"/>
          <p:cNvSpPr txBox="1">
            <a:spLocks noGrp="1"/>
          </p:cNvSpPr>
          <p:nvPr>
            <p:ph type="ftr" idx="11"/>
          </p:nvPr>
        </p:nvSpPr>
        <p:spPr>
          <a:xfrm>
            <a:off x="3028950" y="4767263"/>
            <a:ext cx="3086100" cy="273900"/>
          </a:xfrm>
          <a:prstGeom prst="rect">
            <a:avLst/>
          </a:prstGeom>
          <a:noFill/>
          <a:ln>
            <a:noFill/>
          </a:ln>
        </p:spPr>
        <p:txBody>
          <a:bodyPr spcFirstLastPara="1" wrap="square" lIns="68575" tIns="34275" rIns="68575" bIns="34275" anchor="ctr" anchorCtr="0">
            <a:noAutofit/>
          </a:bodyPr>
          <a:lstStyle>
            <a:lvl1pPr lvl="0" algn="ctr" rtl="0">
              <a:lnSpc>
                <a:spcPct val="100000"/>
              </a:lnSpc>
              <a:spcBef>
                <a:spcPts val="0"/>
              </a:spcBef>
              <a:spcAft>
                <a:spcPts val="0"/>
              </a:spcAft>
              <a:buSzPts val="1100"/>
              <a:buNone/>
              <a:defRPr/>
            </a:lvl1pPr>
            <a:lvl2pPr lvl="1" algn="l" rtl="0">
              <a:lnSpc>
                <a:spcPct val="100000"/>
              </a:lnSpc>
              <a:spcBef>
                <a:spcPts val="0"/>
              </a:spcBef>
              <a:spcAft>
                <a:spcPts val="0"/>
              </a:spcAft>
              <a:buSzPts val="1100"/>
              <a:buNone/>
              <a:defRPr/>
            </a:lvl2pPr>
            <a:lvl3pPr lvl="2" algn="l" rtl="0">
              <a:lnSpc>
                <a:spcPct val="100000"/>
              </a:lnSpc>
              <a:spcBef>
                <a:spcPts val="0"/>
              </a:spcBef>
              <a:spcAft>
                <a:spcPts val="0"/>
              </a:spcAft>
              <a:buSzPts val="1100"/>
              <a:buNone/>
              <a:defRPr/>
            </a:lvl3pPr>
            <a:lvl4pPr lvl="3" algn="l" rtl="0">
              <a:lnSpc>
                <a:spcPct val="100000"/>
              </a:lnSpc>
              <a:spcBef>
                <a:spcPts val="0"/>
              </a:spcBef>
              <a:spcAft>
                <a:spcPts val="0"/>
              </a:spcAft>
              <a:buSzPts val="1100"/>
              <a:buNone/>
              <a:defRPr/>
            </a:lvl4pPr>
            <a:lvl5pPr lvl="4" algn="l" rtl="0">
              <a:lnSpc>
                <a:spcPct val="100000"/>
              </a:lnSpc>
              <a:spcBef>
                <a:spcPts val="0"/>
              </a:spcBef>
              <a:spcAft>
                <a:spcPts val="0"/>
              </a:spcAft>
              <a:buSzPts val="1100"/>
              <a:buNone/>
              <a:defRPr/>
            </a:lvl5pPr>
            <a:lvl6pPr lvl="5" algn="l" rtl="0">
              <a:lnSpc>
                <a:spcPct val="100000"/>
              </a:lnSpc>
              <a:spcBef>
                <a:spcPts val="0"/>
              </a:spcBef>
              <a:spcAft>
                <a:spcPts val="0"/>
              </a:spcAft>
              <a:buSzPts val="1100"/>
              <a:buNone/>
              <a:defRPr/>
            </a:lvl6pPr>
            <a:lvl7pPr lvl="6" algn="l" rtl="0">
              <a:lnSpc>
                <a:spcPct val="100000"/>
              </a:lnSpc>
              <a:spcBef>
                <a:spcPts val="0"/>
              </a:spcBef>
              <a:spcAft>
                <a:spcPts val="0"/>
              </a:spcAft>
              <a:buSzPts val="1100"/>
              <a:buNone/>
              <a:defRPr/>
            </a:lvl7pPr>
            <a:lvl8pPr lvl="7" algn="l" rtl="0">
              <a:lnSpc>
                <a:spcPct val="100000"/>
              </a:lnSpc>
              <a:spcBef>
                <a:spcPts val="0"/>
              </a:spcBef>
              <a:spcAft>
                <a:spcPts val="0"/>
              </a:spcAft>
              <a:buSzPts val="1100"/>
              <a:buNone/>
              <a:defRPr/>
            </a:lvl8pPr>
            <a:lvl9pPr lvl="8" algn="l" rtl="0">
              <a:lnSpc>
                <a:spcPct val="100000"/>
              </a:lnSpc>
              <a:spcBef>
                <a:spcPts val="0"/>
              </a:spcBef>
              <a:spcAft>
                <a:spcPts val="0"/>
              </a:spcAft>
              <a:buSzPts val="1100"/>
              <a:buNone/>
              <a:defRPr/>
            </a:lvl9pPr>
          </a:lstStyle>
          <a:p>
            <a:endParaRPr/>
          </a:p>
        </p:txBody>
      </p:sp>
      <p:sp>
        <p:nvSpPr>
          <p:cNvPr id="105" name="Google Shape;105;p21"/>
          <p:cNvSpPr txBox="1">
            <a:spLocks noGrp="1"/>
          </p:cNvSpPr>
          <p:nvPr>
            <p:ph type="sldNum" idx="12"/>
          </p:nvPr>
        </p:nvSpPr>
        <p:spPr>
          <a:xfrm>
            <a:off x="6457950" y="4767263"/>
            <a:ext cx="2057400" cy="273900"/>
          </a:xfrm>
          <a:prstGeom prst="rect">
            <a:avLst/>
          </a:prstGeom>
          <a:noFill/>
          <a:ln>
            <a:noFill/>
          </a:ln>
        </p:spPr>
        <p:txBody>
          <a:bodyPr spcFirstLastPara="1" wrap="square" lIns="68575" tIns="34275" rIns="68575" bIns="34275" anchor="ctr" anchorCtr="0">
            <a:noAutofit/>
          </a:bodyPr>
          <a:lstStyle>
            <a:lvl1pPr marL="0" marR="0" lvl="0"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nl"/>
              <a:t>‹nr.›</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nl"/>
              <a:t>‹nr.›</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Afbeelding met bijschrift" type="picTx">
  <p:cSld name="PICTURE_WITH_CAPTION_TEXT">
    <p:spTree>
      <p:nvGrpSpPr>
        <p:cNvPr id="1" name="Shape 106"/>
        <p:cNvGrpSpPr/>
        <p:nvPr/>
      </p:nvGrpSpPr>
      <p:grpSpPr>
        <a:xfrm>
          <a:off x="0" y="0"/>
          <a:ext cx="0" cy="0"/>
          <a:chOff x="0" y="0"/>
          <a:chExt cx="0" cy="0"/>
        </a:xfrm>
      </p:grpSpPr>
      <p:sp>
        <p:nvSpPr>
          <p:cNvPr id="107" name="Google Shape;107;p22"/>
          <p:cNvSpPr txBox="1">
            <a:spLocks noGrp="1"/>
          </p:cNvSpPr>
          <p:nvPr>
            <p:ph type="title"/>
          </p:nvPr>
        </p:nvSpPr>
        <p:spPr>
          <a:xfrm>
            <a:off x="629841" y="342900"/>
            <a:ext cx="2949000" cy="1200300"/>
          </a:xfrm>
          <a:prstGeom prst="rect">
            <a:avLst/>
          </a:prstGeom>
          <a:noFill/>
          <a:ln>
            <a:noFill/>
          </a:ln>
        </p:spPr>
        <p:txBody>
          <a:bodyPr spcFirstLastPara="1" wrap="square" lIns="68575" tIns="34275" rIns="68575" bIns="34275" anchor="b" anchorCtr="0">
            <a:normAutofit/>
          </a:bodyPr>
          <a:lstStyle>
            <a:lvl1pPr lvl="0" algn="l" rtl="0">
              <a:lnSpc>
                <a:spcPct val="90000"/>
              </a:lnSpc>
              <a:spcBef>
                <a:spcPts val="0"/>
              </a:spcBef>
              <a:spcAft>
                <a:spcPts val="0"/>
              </a:spcAft>
              <a:buClr>
                <a:schemeClr val="dk1"/>
              </a:buClr>
              <a:buSzPts val="2400"/>
              <a:buFont typeface="Calibri"/>
              <a:buNone/>
              <a:defRPr sz="2400"/>
            </a:lvl1pPr>
            <a:lvl2pPr lvl="1" algn="l" rtl="0">
              <a:lnSpc>
                <a:spcPct val="100000"/>
              </a:lnSpc>
              <a:spcBef>
                <a:spcPts val="0"/>
              </a:spcBef>
              <a:spcAft>
                <a:spcPts val="0"/>
              </a:spcAft>
              <a:buSzPts val="1100"/>
              <a:buNone/>
              <a:defRPr/>
            </a:lvl2pPr>
            <a:lvl3pPr lvl="2" algn="l" rtl="0">
              <a:lnSpc>
                <a:spcPct val="100000"/>
              </a:lnSpc>
              <a:spcBef>
                <a:spcPts val="0"/>
              </a:spcBef>
              <a:spcAft>
                <a:spcPts val="0"/>
              </a:spcAft>
              <a:buSzPts val="1100"/>
              <a:buNone/>
              <a:defRPr/>
            </a:lvl3pPr>
            <a:lvl4pPr lvl="3" algn="l" rtl="0">
              <a:lnSpc>
                <a:spcPct val="100000"/>
              </a:lnSpc>
              <a:spcBef>
                <a:spcPts val="0"/>
              </a:spcBef>
              <a:spcAft>
                <a:spcPts val="0"/>
              </a:spcAft>
              <a:buSzPts val="1100"/>
              <a:buNone/>
              <a:defRPr/>
            </a:lvl4pPr>
            <a:lvl5pPr lvl="4" algn="l" rtl="0">
              <a:lnSpc>
                <a:spcPct val="100000"/>
              </a:lnSpc>
              <a:spcBef>
                <a:spcPts val="0"/>
              </a:spcBef>
              <a:spcAft>
                <a:spcPts val="0"/>
              </a:spcAft>
              <a:buSzPts val="1100"/>
              <a:buNone/>
              <a:defRPr/>
            </a:lvl5pPr>
            <a:lvl6pPr lvl="5" algn="l" rtl="0">
              <a:lnSpc>
                <a:spcPct val="100000"/>
              </a:lnSpc>
              <a:spcBef>
                <a:spcPts val="0"/>
              </a:spcBef>
              <a:spcAft>
                <a:spcPts val="0"/>
              </a:spcAft>
              <a:buSzPts val="1100"/>
              <a:buNone/>
              <a:defRPr/>
            </a:lvl6pPr>
            <a:lvl7pPr lvl="6" algn="l" rtl="0">
              <a:lnSpc>
                <a:spcPct val="100000"/>
              </a:lnSpc>
              <a:spcBef>
                <a:spcPts val="0"/>
              </a:spcBef>
              <a:spcAft>
                <a:spcPts val="0"/>
              </a:spcAft>
              <a:buSzPts val="1100"/>
              <a:buNone/>
              <a:defRPr/>
            </a:lvl7pPr>
            <a:lvl8pPr lvl="7" algn="l" rtl="0">
              <a:lnSpc>
                <a:spcPct val="100000"/>
              </a:lnSpc>
              <a:spcBef>
                <a:spcPts val="0"/>
              </a:spcBef>
              <a:spcAft>
                <a:spcPts val="0"/>
              </a:spcAft>
              <a:buSzPts val="1100"/>
              <a:buNone/>
              <a:defRPr/>
            </a:lvl8pPr>
            <a:lvl9pPr lvl="8" algn="l" rtl="0">
              <a:lnSpc>
                <a:spcPct val="100000"/>
              </a:lnSpc>
              <a:spcBef>
                <a:spcPts val="0"/>
              </a:spcBef>
              <a:spcAft>
                <a:spcPts val="0"/>
              </a:spcAft>
              <a:buSzPts val="1100"/>
              <a:buNone/>
              <a:defRPr/>
            </a:lvl9pPr>
          </a:lstStyle>
          <a:p>
            <a:endParaRPr/>
          </a:p>
        </p:txBody>
      </p:sp>
      <p:sp>
        <p:nvSpPr>
          <p:cNvPr id="108" name="Google Shape;108;p22"/>
          <p:cNvSpPr>
            <a:spLocks noGrp="1"/>
          </p:cNvSpPr>
          <p:nvPr>
            <p:ph type="pic" idx="2"/>
          </p:nvPr>
        </p:nvSpPr>
        <p:spPr>
          <a:xfrm>
            <a:off x="3887391" y="740569"/>
            <a:ext cx="4629300" cy="3655200"/>
          </a:xfrm>
          <a:prstGeom prst="rect">
            <a:avLst/>
          </a:prstGeom>
          <a:noFill/>
          <a:ln>
            <a:noFill/>
          </a:ln>
        </p:spPr>
      </p:sp>
      <p:sp>
        <p:nvSpPr>
          <p:cNvPr id="109" name="Google Shape;109;p22"/>
          <p:cNvSpPr txBox="1">
            <a:spLocks noGrp="1"/>
          </p:cNvSpPr>
          <p:nvPr>
            <p:ph type="body" idx="1"/>
          </p:nvPr>
        </p:nvSpPr>
        <p:spPr>
          <a:xfrm>
            <a:off x="629841" y="1543050"/>
            <a:ext cx="2949000" cy="2858700"/>
          </a:xfrm>
          <a:prstGeom prst="rect">
            <a:avLst/>
          </a:prstGeom>
          <a:noFill/>
          <a:ln>
            <a:noFill/>
          </a:ln>
        </p:spPr>
        <p:txBody>
          <a:bodyPr spcFirstLastPara="1" wrap="square" lIns="68575" tIns="34275" rIns="68575" bIns="34275" anchor="t" anchorCtr="0">
            <a:normAutofit/>
          </a:bodyPr>
          <a:lstStyle>
            <a:lvl1pPr marL="457200" lvl="0" indent="-228600" algn="l" rtl="0">
              <a:lnSpc>
                <a:spcPct val="90000"/>
              </a:lnSpc>
              <a:spcBef>
                <a:spcPts val="800"/>
              </a:spcBef>
              <a:spcAft>
                <a:spcPts val="0"/>
              </a:spcAft>
              <a:buClr>
                <a:schemeClr val="dk1"/>
              </a:buClr>
              <a:buSzPts val="1200"/>
              <a:buNone/>
              <a:defRPr sz="1200"/>
            </a:lvl1pPr>
            <a:lvl2pPr marL="914400" lvl="1" indent="-228600" algn="l" rtl="0">
              <a:lnSpc>
                <a:spcPct val="90000"/>
              </a:lnSpc>
              <a:spcBef>
                <a:spcPts val="400"/>
              </a:spcBef>
              <a:spcAft>
                <a:spcPts val="0"/>
              </a:spcAft>
              <a:buClr>
                <a:schemeClr val="dk1"/>
              </a:buClr>
              <a:buSzPts val="1100"/>
              <a:buNone/>
              <a:defRPr sz="1100"/>
            </a:lvl2pPr>
            <a:lvl3pPr marL="1371600" lvl="2" indent="-228600" algn="l" rtl="0">
              <a:lnSpc>
                <a:spcPct val="90000"/>
              </a:lnSpc>
              <a:spcBef>
                <a:spcPts val="400"/>
              </a:spcBef>
              <a:spcAft>
                <a:spcPts val="0"/>
              </a:spcAft>
              <a:buClr>
                <a:schemeClr val="dk1"/>
              </a:buClr>
              <a:buSzPts val="900"/>
              <a:buNone/>
              <a:defRPr sz="900"/>
            </a:lvl3pPr>
            <a:lvl4pPr marL="1828800" lvl="3" indent="-228600" algn="l" rtl="0">
              <a:lnSpc>
                <a:spcPct val="90000"/>
              </a:lnSpc>
              <a:spcBef>
                <a:spcPts val="400"/>
              </a:spcBef>
              <a:spcAft>
                <a:spcPts val="0"/>
              </a:spcAft>
              <a:buClr>
                <a:schemeClr val="dk1"/>
              </a:buClr>
              <a:buSzPts val="800"/>
              <a:buNone/>
              <a:defRPr sz="800"/>
            </a:lvl4pPr>
            <a:lvl5pPr marL="2286000" lvl="4" indent="-228600" algn="l" rtl="0">
              <a:lnSpc>
                <a:spcPct val="90000"/>
              </a:lnSpc>
              <a:spcBef>
                <a:spcPts val="400"/>
              </a:spcBef>
              <a:spcAft>
                <a:spcPts val="0"/>
              </a:spcAft>
              <a:buClr>
                <a:schemeClr val="dk1"/>
              </a:buClr>
              <a:buSzPts val="800"/>
              <a:buNone/>
              <a:defRPr sz="800"/>
            </a:lvl5pPr>
            <a:lvl6pPr marL="2743200" lvl="5" indent="-228600" algn="l" rtl="0">
              <a:lnSpc>
                <a:spcPct val="90000"/>
              </a:lnSpc>
              <a:spcBef>
                <a:spcPts val="400"/>
              </a:spcBef>
              <a:spcAft>
                <a:spcPts val="0"/>
              </a:spcAft>
              <a:buClr>
                <a:schemeClr val="dk1"/>
              </a:buClr>
              <a:buSzPts val="800"/>
              <a:buNone/>
              <a:defRPr sz="800"/>
            </a:lvl6pPr>
            <a:lvl7pPr marL="3200400" lvl="6" indent="-228600" algn="l" rtl="0">
              <a:lnSpc>
                <a:spcPct val="90000"/>
              </a:lnSpc>
              <a:spcBef>
                <a:spcPts val="400"/>
              </a:spcBef>
              <a:spcAft>
                <a:spcPts val="0"/>
              </a:spcAft>
              <a:buClr>
                <a:schemeClr val="dk1"/>
              </a:buClr>
              <a:buSzPts val="800"/>
              <a:buNone/>
              <a:defRPr sz="800"/>
            </a:lvl7pPr>
            <a:lvl8pPr marL="3657600" lvl="7" indent="-228600" algn="l" rtl="0">
              <a:lnSpc>
                <a:spcPct val="90000"/>
              </a:lnSpc>
              <a:spcBef>
                <a:spcPts val="400"/>
              </a:spcBef>
              <a:spcAft>
                <a:spcPts val="0"/>
              </a:spcAft>
              <a:buClr>
                <a:schemeClr val="dk1"/>
              </a:buClr>
              <a:buSzPts val="800"/>
              <a:buNone/>
              <a:defRPr sz="800"/>
            </a:lvl8pPr>
            <a:lvl9pPr marL="4114800" lvl="8" indent="-228600" algn="l" rtl="0">
              <a:lnSpc>
                <a:spcPct val="90000"/>
              </a:lnSpc>
              <a:spcBef>
                <a:spcPts val="400"/>
              </a:spcBef>
              <a:spcAft>
                <a:spcPts val="0"/>
              </a:spcAft>
              <a:buClr>
                <a:schemeClr val="dk1"/>
              </a:buClr>
              <a:buSzPts val="800"/>
              <a:buNone/>
              <a:defRPr sz="800"/>
            </a:lvl9pPr>
          </a:lstStyle>
          <a:p>
            <a:endParaRPr/>
          </a:p>
        </p:txBody>
      </p:sp>
      <p:sp>
        <p:nvSpPr>
          <p:cNvPr id="110" name="Google Shape;110;p22"/>
          <p:cNvSpPr txBox="1">
            <a:spLocks noGrp="1"/>
          </p:cNvSpPr>
          <p:nvPr>
            <p:ph type="dt" idx="10"/>
          </p:nvPr>
        </p:nvSpPr>
        <p:spPr>
          <a:xfrm>
            <a:off x="628650" y="4767263"/>
            <a:ext cx="2057400" cy="273900"/>
          </a:xfrm>
          <a:prstGeom prst="rect">
            <a:avLst/>
          </a:prstGeom>
          <a:noFill/>
          <a:ln>
            <a:noFill/>
          </a:ln>
        </p:spPr>
        <p:txBody>
          <a:bodyPr spcFirstLastPara="1" wrap="square" lIns="68575" tIns="34275" rIns="68575" bIns="34275" anchor="ctr" anchorCtr="0">
            <a:noAutofit/>
          </a:bodyPr>
          <a:lstStyle>
            <a:lvl1pPr lvl="0" algn="l" rtl="0">
              <a:lnSpc>
                <a:spcPct val="100000"/>
              </a:lnSpc>
              <a:spcBef>
                <a:spcPts val="0"/>
              </a:spcBef>
              <a:spcAft>
                <a:spcPts val="0"/>
              </a:spcAft>
              <a:buSzPts val="1100"/>
              <a:buNone/>
              <a:defRPr/>
            </a:lvl1pPr>
            <a:lvl2pPr lvl="1" algn="l" rtl="0">
              <a:lnSpc>
                <a:spcPct val="100000"/>
              </a:lnSpc>
              <a:spcBef>
                <a:spcPts val="0"/>
              </a:spcBef>
              <a:spcAft>
                <a:spcPts val="0"/>
              </a:spcAft>
              <a:buSzPts val="1100"/>
              <a:buNone/>
              <a:defRPr/>
            </a:lvl2pPr>
            <a:lvl3pPr lvl="2" algn="l" rtl="0">
              <a:lnSpc>
                <a:spcPct val="100000"/>
              </a:lnSpc>
              <a:spcBef>
                <a:spcPts val="0"/>
              </a:spcBef>
              <a:spcAft>
                <a:spcPts val="0"/>
              </a:spcAft>
              <a:buSzPts val="1100"/>
              <a:buNone/>
              <a:defRPr/>
            </a:lvl3pPr>
            <a:lvl4pPr lvl="3" algn="l" rtl="0">
              <a:lnSpc>
                <a:spcPct val="100000"/>
              </a:lnSpc>
              <a:spcBef>
                <a:spcPts val="0"/>
              </a:spcBef>
              <a:spcAft>
                <a:spcPts val="0"/>
              </a:spcAft>
              <a:buSzPts val="1100"/>
              <a:buNone/>
              <a:defRPr/>
            </a:lvl4pPr>
            <a:lvl5pPr lvl="4" algn="l" rtl="0">
              <a:lnSpc>
                <a:spcPct val="100000"/>
              </a:lnSpc>
              <a:spcBef>
                <a:spcPts val="0"/>
              </a:spcBef>
              <a:spcAft>
                <a:spcPts val="0"/>
              </a:spcAft>
              <a:buSzPts val="1100"/>
              <a:buNone/>
              <a:defRPr/>
            </a:lvl5pPr>
            <a:lvl6pPr lvl="5" algn="l" rtl="0">
              <a:lnSpc>
                <a:spcPct val="100000"/>
              </a:lnSpc>
              <a:spcBef>
                <a:spcPts val="0"/>
              </a:spcBef>
              <a:spcAft>
                <a:spcPts val="0"/>
              </a:spcAft>
              <a:buSzPts val="1100"/>
              <a:buNone/>
              <a:defRPr/>
            </a:lvl6pPr>
            <a:lvl7pPr lvl="6" algn="l" rtl="0">
              <a:lnSpc>
                <a:spcPct val="100000"/>
              </a:lnSpc>
              <a:spcBef>
                <a:spcPts val="0"/>
              </a:spcBef>
              <a:spcAft>
                <a:spcPts val="0"/>
              </a:spcAft>
              <a:buSzPts val="1100"/>
              <a:buNone/>
              <a:defRPr/>
            </a:lvl7pPr>
            <a:lvl8pPr lvl="7" algn="l" rtl="0">
              <a:lnSpc>
                <a:spcPct val="100000"/>
              </a:lnSpc>
              <a:spcBef>
                <a:spcPts val="0"/>
              </a:spcBef>
              <a:spcAft>
                <a:spcPts val="0"/>
              </a:spcAft>
              <a:buSzPts val="1100"/>
              <a:buNone/>
              <a:defRPr/>
            </a:lvl8pPr>
            <a:lvl9pPr lvl="8" algn="l" rtl="0">
              <a:lnSpc>
                <a:spcPct val="100000"/>
              </a:lnSpc>
              <a:spcBef>
                <a:spcPts val="0"/>
              </a:spcBef>
              <a:spcAft>
                <a:spcPts val="0"/>
              </a:spcAft>
              <a:buSzPts val="1100"/>
              <a:buNone/>
              <a:defRPr/>
            </a:lvl9pPr>
          </a:lstStyle>
          <a:p>
            <a:endParaRPr/>
          </a:p>
        </p:txBody>
      </p:sp>
      <p:sp>
        <p:nvSpPr>
          <p:cNvPr id="111" name="Google Shape;111;p22"/>
          <p:cNvSpPr txBox="1">
            <a:spLocks noGrp="1"/>
          </p:cNvSpPr>
          <p:nvPr>
            <p:ph type="ftr" idx="11"/>
          </p:nvPr>
        </p:nvSpPr>
        <p:spPr>
          <a:xfrm>
            <a:off x="3028950" y="4767263"/>
            <a:ext cx="3086100" cy="273900"/>
          </a:xfrm>
          <a:prstGeom prst="rect">
            <a:avLst/>
          </a:prstGeom>
          <a:noFill/>
          <a:ln>
            <a:noFill/>
          </a:ln>
        </p:spPr>
        <p:txBody>
          <a:bodyPr spcFirstLastPara="1" wrap="square" lIns="68575" tIns="34275" rIns="68575" bIns="34275" anchor="ctr" anchorCtr="0">
            <a:noAutofit/>
          </a:bodyPr>
          <a:lstStyle>
            <a:lvl1pPr lvl="0" algn="ctr" rtl="0">
              <a:lnSpc>
                <a:spcPct val="100000"/>
              </a:lnSpc>
              <a:spcBef>
                <a:spcPts val="0"/>
              </a:spcBef>
              <a:spcAft>
                <a:spcPts val="0"/>
              </a:spcAft>
              <a:buSzPts val="1100"/>
              <a:buNone/>
              <a:defRPr/>
            </a:lvl1pPr>
            <a:lvl2pPr lvl="1" algn="l" rtl="0">
              <a:lnSpc>
                <a:spcPct val="100000"/>
              </a:lnSpc>
              <a:spcBef>
                <a:spcPts val="0"/>
              </a:spcBef>
              <a:spcAft>
                <a:spcPts val="0"/>
              </a:spcAft>
              <a:buSzPts val="1100"/>
              <a:buNone/>
              <a:defRPr/>
            </a:lvl2pPr>
            <a:lvl3pPr lvl="2" algn="l" rtl="0">
              <a:lnSpc>
                <a:spcPct val="100000"/>
              </a:lnSpc>
              <a:spcBef>
                <a:spcPts val="0"/>
              </a:spcBef>
              <a:spcAft>
                <a:spcPts val="0"/>
              </a:spcAft>
              <a:buSzPts val="1100"/>
              <a:buNone/>
              <a:defRPr/>
            </a:lvl3pPr>
            <a:lvl4pPr lvl="3" algn="l" rtl="0">
              <a:lnSpc>
                <a:spcPct val="100000"/>
              </a:lnSpc>
              <a:spcBef>
                <a:spcPts val="0"/>
              </a:spcBef>
              <a:spcAft>
                <a:spcPts val="0"/>
              </a:spcAft>
              <a:buSzPts val="1100"/>
              <a:buNone/>
              <a:defRPr/>
            </a:lvl4pPr>
            <a:lvl5pPr lvl="4" algn="l" rtl="0">
              <a:lnSpc>
                <a:spcPct val="100000"/>
              </a:lnSpc>
              <a:spcBef>
                <a:spcPts val="0"/>
              </a:spcBef>
              <a:spcAft>
                <a:spcPts val="0"/>
              </a:spcAft>
              <a:buSzPts val="1100"/>
              <a:buNone/>
              <a:defRPr/>
            </a:lvl5pPr>
            <a:lvl6pPr lvl="5" algn="l" rtl="0">
              <a:lnSpc>
                <a:spcPct val="100000"/>
              </a:lnSpc>
              <a:spcBef>
                <a:spcPts val="0"/>
              </a:spcBef>
              <a:spcAft>
                <a:spcPts val="0"/>
              </a:spcAft>
              <a:buSzPts val="1100"/>
              <a:buNone/>
              <a:defRPr/>
            </a:lvl6pPr>
            <a:lvl7pPr lvl="6" algn="l" rtl="0">
              <a:lnSpc>
                <a:spcPct val="100000"/>
              </a:lnSpc>
              <a:spcBef>
                <a:spcPts val="0"/>
              </a:spcBef>
              <a:spcAft>
                <a:spcPts val="0"/>
              </a:spcAft>
              <a:buSzPts val="1100"/>
              <a:buNone/>
              <a:defRPr/>
            </a:lvl7pPr>
            <a:lvl8pPr lvl="7" algn="l" rtl="0">
              <a:lnSpc>
                <a:spcPct val="100000"/>
              </a:lnSpc>
              <a:spcBef>
                <a:spcPts val="0"/>
              </a:spcBef>
              <a:spcAft>
                <a:spcPts val="0"/>
              </a:spcAft>
              <a:buSzPts val="1100"/>
              <a:buNone/>
              <a:defRPr/>
            </a:lvl8pPr>
            <a:lvl9pPr lvl="8" algn="l" rtl="0">
              <a:lnSpc>
                <a:spcPct val="100000"/>
              </a:lnSpc>
              <a:spcBef>
                <a:spcPts val="0"/>
              </a:spcBef>
              <a:spcAft>
                <a:spcPts val="0"/>
              </a:spcAft>
              <a:buSzPts val="1100"/>
              <a:buNone/>
              <a:defRPr/>
            </a:lvl9pPr>
          </a:lstStyle>
          <a:p>
            <a:endParaRPr/>
          </a:p>
        </p:txBody>
      </p:sp>
      <p:sp>
        <p:nvSpPr>
          <p:cNvPr id="112" name="Google Shape;112;p22"/>
          <p:cNvSpPr txBox="1">
            <a:spLocks noGrp="1"/>
          </p:cNvSpPr>
          <p:nvPr>
            <p:ph type="sldNum" idx="12"/>
          </p:nvPr>
        </p:nvSpPr>
        <p:spPr>
          <a:xfrm>
            <a:off x="6457950" y="4767263"/>
            <a:ext cx="2057400" cy="273900"/>
          </a:xfrm>
          <a:prstGeom prst="rect">
            <a:avLst/>
          </a:prstGeom>
          <a:noFill/>
          <a:ln>
            <a:noFill/>
          </a:ln>
        </p:spPr>
        <p:txBody>
          <a:bodyPr spcFirstLastPara="1" wrap="square" lIns="68575" tIns="34275" rIns="68575" bIns="34275" anchor="ctr" anchorCtr="0">
            <a:noAutofit/>
          </a:bodyPr>
          <a:lstStyle>
            <a:lvl1pPr marL="0" marR="0" lvl="0"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nl"/>
              <a:t>‹nr.›</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Titel en verticale tekst" type="vertTx">
  <p:cSld name="VERTICAL_TEXT">
    <p:spTree>
      <p:nvGrpSpPr>
        <p:cNvPr id="1" name="Shape 113"/>
        <p:cNvGrpSpPr/>
        <p:nvPr/>
      </p:nvGrpSpPr>
      <p:grpSpPr>
        <a:xfrm>
          <a:off x="0" y="0"/>
          <a:ext cx="0" cy="0"/>
          <a:chOff x="0" y="0"/>
          <a:chExt cx="0" cy="0"/>
        </a:xfrm>
      </p:grpSpPr>
      <p:sp>
        <p:nvSpPr>
          <p:cNvPr id="114" name="Google Shape;114;p23"/>
          <p:cNvSpPr txBox="1">
            <a:spLocks noGrp="1"/>
          </p:cNvSpPr>
          <p:nvPr>
            <p:ph type="title"/>
          </p:nvPr>
        </p:nvSpPr>
        <p:spPr>
          <a:xfrm>
            <a:off x="628650" y="273844"/>
            <a:ext cx="7886700" cy="994200"/>
          </a:xfrm>
          <a:prstGeom prst="rect">
            <a:avLst/>
          </a:prstGeom>
          <a:noFill/>
          <a:ln>
            <a:noFill/>
          </a:ln>
        </p:spPr>
        <p:txBody>
          <a:bodyPr spcFirstLastPara="1" wrap="square" lIns="68575" tIns="34275" rIns="68575" bIns="34275" anchor="ctr" anchorCtr="0">
            <a:normAutofit/>
          </a:bodyPr>
          <a:lstStyle>
            <a:lvl1pPr lvl="0" algn="l" rtl="0">
              <a:lnSpc>
                <a:spcPct val="90000"/>
              </a:lnSpc>
              <a:spcBef>
                <a:spcPts val="0"/>
              </a:spcBef>
              <a:spcAft>
                <a:spcPts val="0"/>
              </a:spcAft>
              <a:buClr>
                <a:schemeClr val="dk1"/>
              </a:buClr>
              <a:buSzPts val="1400"/>
              <a:buNone/>
              <a:defRPr/>
            </a:lvl1pPr>
            <a:lvl2pPr lvl="1" algn="l" rtl="0">
              <a:lnSpc>
                <a:spcPct val="100000"/>
              </a:lnSpc>
              <a:spcBef>
                <a:spcPts val="0"/>
              </a:spcBef>
              <a:spcAft>
                <a:spcPts val="0"/>
              </a:spcAft>
              <a:buSzPts val="1100"/>
              <a:buNone/>
              <a:defRPr/>
            </a:lvl2pPr>
            <a:lvl3pPr lvl="2" algn="l" rtl="0">
              <a:lnSpc>
                <a:spcPct val="100000"/>
              </a:lnSpc>
              <a:spcBef>
                <a:spcPts val="0"/>
              </a:spcBef>
              <a:spcAft>
                <a:spcPts val="0"/>
              </a:spcAft>
              <a:buSzPts val="1100"/>
              <a:buNone/>
              <a:defRPr/>
            </a:lvl3pPr>
            <a:lvl4pPr lvl="3" algn="l" rtl="0">
              <a:lnSpc>
                <a:spcPct val="100000"/>
              </a:lnSpc>
              <a:spcBef>
                <a:spcPts val="0"/>
              </a:spcBef>
              <a:spcAft>
                <a:spcPts val="0"/>
              </a:spcAft>
              <a:buSzPts val="1100"/>
              <a:buNone/>
              <a:defRPr/>
            </a:lvl4pPr>
            <a:lvl5pPr lvl="4" algn="l" rtl="0">
              <a:lnSpc>
                <a:spcPct val="100000"/>
              </a:lnSpc>
              <a:spcBef>
                <a:spcPts val="0"/>
              </a:spcBef>
              <a:spcAft>
                <a:spcPts val="0"/>
              </a:spcAft>
              <a:buSzPts val="1100"/>
              <a:buNone/>
              <a:defRPr/>
            </a:lvl5pPr>
            <a:lvl6pPr lvl="5" algn="l" rtl="0">
              <a:lnSpc>
                <a:spcPct val="100000"/>
              </a:lnSpc>
              <a:spcBef>
                <a:spcPts val="0"/>
              </a:spcBef>
              <a:spcAft>
                <a:spcPts val="0"/>
              </a:spcAft>
              <a:buSzPts val="1100"/>
              <a:buNone/>
              <a:defRPr/>
            </a:lvl6pPr>
            <a:lvl7pPr lvl="6" algn="l" rtl="0">
              <a:lnSpc>
                <a:spcPct val="100000"/>
              </a:lnSpc>
              <a:spcBef>
                <a:spcPts val="0"/>
              </a:spcBef>
              <a:spcAft>
                <a:spcPts val="0"/>
              </a:spcAft>
              <a:buSzPts val="1100"/>
              <a:buNone/>
              <a:defRPr/>
            </a:lvl7pPr>
            <a:lvl8pPr lvl="7" algn="l" rtl="0">
              <a:lnSpc>
                <a:spcPct val="100000"/>
              </a:lnSpc>
              <a:spcBef>
                <a:spcPts val="0"/>
              </a:spcBef>
              <a:spcAft>
                <a:spcPts val="0"/>
              </a:spcAft>
              <a:buSzPts val="1100"/>
              <a:buNone/>
              <a:defRPr/>
            </a:lvl8pPr>
            <a:lvl9pPr lvl="8" algn="l" rtl="0">
              <a:lnSpc>
                <a:spcPct val="100000"/>
              </a:lnSpc>
              <a:spcBef>
                <a:spcPts val="0"/>
              </a:spcBef>
              <a:spcAft>
                <a:spcPts val="0"/>
              </a:spcAft>
              <a:buSzPts val="1100"/>
              <a:buNone/>
              <a:defRPr/>
            </a:lvl9pPr>
          </a:lstStyle>
          <a:p>
            <a:endParaRPr/>
          </a:p>
        </p:txBody>
      </p:sp>
      <p:sp>
        <p:nvSpPr>
          <p:cNvPr id="115" name="Google Shape;115;p23"/>
          <p:cNvSpPr txBox="1">
            <a:spLocks noGrp="1"/>
          </p:cNvSpPr>
          <p:nvPr>
            <p:ph type="body" idx="1"/>
          </p:nvPr>
        </p:nvSpPr>
        <p:spPr>
          <a:xfrm rot="5400000">
            <a:off x="2940300" y="-942431"/>
            <a:ext cx="3263400" cy="7886700"/>
          </a:xfrm>
          <a:prstGeom prst="rect">
            <a:avLst/>
          </a:prstGeom>
          <a:noFill/>
          <a:ln>
            <a:noFill/>
          </a:ln>
        </p:spPr>
        <p:txBody>
          <a:bodyPr spcFirstLastPara="1" wrap="square" lIns="68575" tIns="34275" rIns="68575" bIns="34275" anchor="t" anchorCtr="0">
            <a:normAutofit/>
          </a:bodyPr>
          <a:lstStyle>
            <a:lvl1pPr marL="457200" lvl="0" indent="-317500" algn="l" rtl="0">
              <a:lnSpc>
                <a:spcPct val="90000"/>
              </a:lnSpc>
              <a:spcBef>
                <a:spcPts val="800"/>
              </a:spcBef>
              <a:spcAft>
                <a:spcPts val="0"/>
              </a:spcAft>
              <a:buClr>
                <a:schemeClr val="dk1"/>
              </a:buClr>
              <a:buSzPts val="1400"/>
              <a:buChar char="•"/>
              <a:defRPr/>
            </a:lvl1pPr>
            <a:lvl2pPr marL="914400" lvl="1" indent="-317500" algn="l" rtl="0">
              <a:lnSpc>
                <a:spcPct val="90000"/>
              </a:lnSpc>
              <a:spcBef>
                <a:spcPts val="400"/>
              </a:spcBef>
              <a:spcAft>
                <a:spcPts val="0"/>
              </a:spcAft>
              <a:buClr>
                <a:schemeClr val="dk1"/>
              </a:buClr>
              <a:buSzPts val="1400"/>
              <a:buChar char="•"/>
              <a:defRPr/>
            </a:lvl2pPr>
            <a:lvl3pPr marL="1371600" lvl="2" indent="-317500" algn="l" rtl="0">
              <a:lnSpc>
                <a:spcPct val="90000"/>
              </a:lnSpc>
              <a:spcBef>
                <a:spcPts val="400"/>
              </a:spcBef>
              <a:spcAft>
                <a:spcPts val="0"/>
              </a:spcAft>
              <a:buClr>
                <a:schemeClr val="dk1"/>
              </a:buClr>
              <a:buSzPts val="1400"/>
              <a:buChar char="•"/>
              <a:defRPr/>
            </a:lvl3pPr>
            <a:lvl4pPr marL="1828800" lvl="3" indent="-317500" algn="l" rtl="0">
              <a:lnSpc>
                <a:spcPct val="90000"/>
              </a:lnSpc>
              <a:spcBef>
                <a:spcPts val="400"/>
              </a:spcBef>
              <a:spcAft>
                <a:spcPts val="0"/>
              </a:spcAft>
              <a:buClr>
                <a:schemeClr val="dk1"/>
              </a:buClr>
              <a:buSzPts val="1400"/>
              <a:buChar char="•"/>
              <a:defRPr/>
            </a:lvl4pPr>
            <a:lvl5pPr marL="2286000" lvl="4" indent="-317500" algn="l" rtl="0">
              <a:lnSpc>
                <a:spcPct val="90000"/>
              </a:lnSpc>
              <a:spcBef>
                <a:spcPts val="400"/>
              </a:spcBef>
              <a:spcAft>
                <a:spcPts val="0"/>
              </a:spcAft>
              <a:buClr>
                <a:schemeClr val="dk1"/>
              </a:buClr>
              <a:buSzPts val="1400"/>
              <a:buChar char="•"/>
              <a:defRPr/>
            </a:lvl5pPr>
            <a:lvl6pPr marL="2743200" lvl="5" indent="-317500" algn="l" rtl="0">
              <a:lnSpc>
                <a:spcPct val="90000"/>
              </a:lnSpc>
              <a:spcBef>
                <a:spcPts val="400"/>
              </a:spcBef>
              <a:spcAft>
                <a:spcPts val="0"/>
              </a:spcAft>
              <a:buClr>
                <a:schemeClr val="dk1"/>
              </a:buClr>
              <a:buSzPts val="1400"/>
              <a:buChar char="•"/>
              <a:defRPr/>
            </a:lvl6pPr>
            <a:lvl7pPr marL="3200400" lvl="6" indent="-317500" algn="l" rtl="0">
              <a:lnSpc>
                <a:spcPct val="90000"/>
              </a:lnSpc>
              <a:spcBef>
                <a:spcPts val="400"/>
              </a:spcBef>
              <a:spcAft>
                <a:spcPts val="0"/>
              </a:spcAft>
              <a:buClr>
                <a:schemeClr val="dk1"/>
              </a:buClr>
              <a:buSzPts val="1400"/>
              <a:buChar char="•"/>
              <a:defRPr/>
            </a:lvl7pPr>
            <a:lvl8pPr marL="3657600" lvl="7" indent="-317500" algn="l" rtl="0">
              <a:lnSpc>
                <a:spcPct val="90000"/>
              </a:lnSpc>
              <a:spcBef>
                <a:spcPts val="400"/>
              </a:spcBef>
              <a:spcAft>
                <a:spcPts val="0"/>
              </a:spcAft>
              <a:buClr>
                <a:schemeClr val="dk1"/>
              </a:buClr>
              <a:buSzPts val="1400"/>
              <a:buChar char="•"/>
              <a:defRPr/>
            </a:lvl8pPr>
            <a:lvl9pPr marL="4114800" lvl="8" indent="-317500" algn="l" rtl="0">
              <a:lnSpc>
                <a:spcPct val="90000"/>
              </a:lnSpc>
              <a:spcBef>
                <a:spcPts val="400"/>
              </a:spcBef>
              <a:spcAft>
                <a:spcPts val="0"/>
              </a:spcAft>
              <a:buClr>
                <a:schemeClr val="dk1"/>
              </a:buClr>
              <a:buSzPts val="1400"/>
              <a:buChar char="•"/>
              <a:defRPr/>
            </a:lvl9pPr>
          </a:lstStyle>
          <a:p>
            <a:endParaRPr/>
          </a:p>
        </p:txBody>
      </p:sp>
      <p:sp>
        <p:nvSpPr>
          <p:cNvPr id="116" name="Google Shape;116;p23"/>
          <p:cNvSpPr txBox="1">
            <a:spLocks noGrp="1"/>
          </p:cNvSpPr>
          <p:nvPr>
            <p:ph type="dt" idx="10"/>
          </p:nvPr>
        </p:nvSpPr>
        <p:spPr>
          <a:xfrm>
            <a:off x="628650" y="4767263"/>
            <a:ext cx="2057400" cy="273900"/>
          </a:xfrm>
          <a:prstGeom prst="rect">
            <a:avLst/>
          </a:prstGeom>
          <a:noFill/>
          <a:ln>
            <a:noFill/>
          </a:ln>
        </p:spPr>
        <p:txBody>
          <a:bodyPr spcFirstLastPara="1" wrap="square" lIns="68575" tIns="34275" rIns="68575" bIns="34275" anchor="ctr" anchorCtr="0">
            <a:noAutofit/>
          </a:bodyPr>
          <a:lstStyle>
            <a:lvl1pPr lvl="0" algn="l" rtl="0">
              <a:lnSpc>
                <a:spcPct val="100000"/>
              </a:lnSpc>
              <a:spcBef>
                <a:spcPts val="0"/>
              </a:spcBef>
              <a:spcAft>
                <a:spcPts val="0"/>
              </a:spcAft>
              <a:buSzPts val="1100"/>
              <a:buNone/>
              <a:defRPr/>
            </a:lvl1pPr>
            <a:lvl2pPr lvl="1" algn="l" rtl="0">
              <a:lnSpc>
                <a:spcPct val="100000"/>
              </a:lnSpc>
              <a:spcBef>
                <a:spcPts val="0"/>
              </a:spcBef>
              <a:spcAft>
                <a:spcPts val="0"/>
              </a:spcAft>
              <a:buSzPts val="1100"/>
              <a:buNone/>
              <a:defRPr/>
            </a:lvl2pPr>
            <a:lvl3pPr lvl="2" algn="l" rtl="0">
              <a:lnSpc>
                <a:spcPct val="100000"/>
              </a:lnSpc>
              <a:spcBef>
                <a:spcPts val="0"/>
              </a:spcBef>
              <a:spcAft>
                <a:spcPts val="0"/>
              </a:spcAft>
              <a:buSzPts val="1100"/>
              <a:buNone/>
              <a:defRPr/>
            </a:lvl3pPr>
            <a:lvl4pPr lvl="3" algn="l" rtl="0">
              <a:lnSpc>
                <a:spcPct val="100000"/>
              </a:lnSpc>
              <a:spcBef>
                <a:spcPts val="0"/>
              </a:spcBef>
              <a:spcAft>
                <a:spcPts val="0"/>
              </a:spcAft>
              <a:buSzPts val="1100"/>
              <a:buNone/>
              <a:defRPr/>
            </a:lvl4pPr>
            <a:lvl5pPr lvl="4" algn="l" rtl="0">
              <a:lnSpc>
                <a:spcPct val="100000"/>
              </a:lnSpc>
              <a:spcBef>
                <a:spcPts val="0"/>
              </a:spcBef>
              <a:spcAft>
                <a:spcPts val="0"/>
              </a:spcAft>
              <a:buSzPts val="1100"/>
              <a:buNone/>
              <a:defRPr/>
            </a:lvl5pPr>
            <a:lvl6pPr lvl="5" algn="l" rtl="0">
              <a:lnSpc>
                <a:spcPct val="100000"/>
              </a:lnSpc>
              <a:spcBef>
                <a:spcPts val="0"/>
              </a:spcBef>
              <a:spcAft>
                <a:spcPts val="0"/>
              </a:spcAft>
              <a:buSzPts val="1100"/>
              <a:buNone/>
              <a:defRPr/>
            </a:lvl6pPr>
            <a:lvl7pPr lvl="6" algn="l" rtl="0">
              <a:lnSpc>
                <a:spcPct val="100000"/>
              </a:lnSpc>
              <a:spcBef>
                <a:spcPts val="0"/>
              </a:spcBef>
              <a:spcAft>
                <a:spcPts val="0"/>
              </a:spcAft>
              <a:buSzPts val="1100"/>
              <a:buNone/>
              <a:defRPr/>
            </a:lvl7pPr>
            <a:lvl8pPr lvl="7" algn="l" rtl="0">
              <a:lnSpc>
                <a:spcPct val="100000"/>
              </a:lnSpc>
              <a:spcBef>
                <a:spcPts val="0"/>
              </a:spcBef>
              <a:spcAft>
                <a:spcPts val="0"/>
              </a:spcAft>
              <a:buSzPts val="1100"/>
              <a:buNone/>
              <a:defRPr/>
            </a:lvl8pPr>
            <a:lvl9pPr lvl="8" algn="l" rtl="0">
              <a:lnSpc>
                <a:spcPct val="100000"/>
              </a:lnSpc>
              <a:spcBef>
                <a:spcPts val="0"/>
              </a:spcBef>
              <a:spcAft>
                <a:spcPts val="0"/>
              </a:spcAft>
              <a:buSzPts val="1100"/>
              <a:buNone/>
              <a:defRPr/>
            </a:lvl9pPr>
          </a:lstStyle>
          <a:p>
            <a:endParaRPr/>
          </a:p>
        </p:txBody>
      </p:sp>
      <p:sp>
        <p:nvSpPr>
          <p:cNvPr id="117" name="Google Shape;117;p23"/>
          <p:cNvSpPr txBox="1">
            <a:spLocks noGrp="1"/>
          </p:cNvSpPr>
          <p:nvPr>
            <p:ph type="ftr" idx="11"/>
          </p:nvPr>
        </p:nvSpPr>
        <p:spPr>
          <a:xfrm>
            <a:off x="3028950" y="4767263"/>
            <a:ext cx="3086100" cy="273900"/>
          </a:xfrm>
          <a:prstGeom prst="rect">
            <a:avLst/>
          </a:prstGeom>
          <a:noFill/>
          <a:ln>
            <a:noFill/>
          </a:ln>
        </p:spPr>
        <p:txBody>
          <a:bodyPr spcFirstLastPara="1" wrap="square" lIns="68575" tIns="34275" rIns="68575" bIns="34275" anchor="ctr" anchorCtr="0">
            <a:noAutofit/>
          </a:bodyPr>
          <a:lstStyle>
            <a:lvl1pPr lvl="0" algn="ctr" rtl="0">
              <a:lnSpc>
                <a:spcPct val="100000"/>
              </a:lnSpc>
              <a:spcBef>
                <a:spcPts val="0"/>
              </a:spcBef>
              <a:spcAft>
                <a:spcPts val="0"/>
              </a:spcAft>
              <a:buSzPts val="1100"/>
              <a:buNone/>
              <a:defRPr/>
            </a:lvl1pPr>
            <a:lvl2pPr lvl="1" algn="l" rtl="0">
              <a:lnSpc>
                <a:spcPct val="100000"/>
              </a:lnSpc>
              <a:spcBef>
                <a:spcPts val="0"/>
              </a:spcBef>
              <a:spcAft>
                <a:spcPts val="0"/>
              </a:spcAft>
              <a:buSzPts val="1100"/>
              <a:buNone/>
              <a:defRPr/>
            </a:lvl2pPr>
            <a:lvl3pPr lvl="2" algn="l" rtl="0">
              <a:lnSpc>
                <a:spcPct val="100000"/>
              </a:lnSpc>
              <a:spcBef>
                <a:spcPts val="0"/>
              </a:spcBef>
              <a:spcAft>
                <a:spcPts val="0"/>
              </a:spcAft>
              <a:buSzPts val="1100"/>
              <a:buNone/>
              <a:defRPr/>
            </a:lvl3pPr>
            <a:lvl4pPr lvl="3" algn="l" rtl="0">
              <a:lnSpc>
                <a:spcPct val="100000"/>
              </a:lnSpc>
              <a:spcBef>
                <a:spcPts val="0"/>
              </a:spcBef>
              <a:spcAft>
                <a:spcPts val="0"/>
              </a:spcAft>
              <a:buSzPts val="1100"/>
              <a:buNone/>
              <a:defRPr/>
            </a:lvl4pPr>
            <a:lvl5pPr lvl="4" algn="l" rtl="0">
              <a:lnSpc>
                <a:spcPct val="100000"/>
              </a:lnSpc>
              <a:spcBef>
                <a:spcPts val="0"/>
              </a:spcBef>
              <a:spcAft>
                <a:spcPts val="0"/>
              </a:spcAft>
              <a:buSzPts val="1100"/>
              <a:buNone/>
              <a:defRPr/>
            </a:lvl5pPr>
            <a:lvl6pPr lvl="5" algn="l" rtl="0">
              <a:lnSpc>
                <a:spcPct val="100000"/>
              </a:lnSpc>
              <a:spcBef>
                <a:spcPts val="0"/>
              </a:spcBef>
              <a:spcAft>
                <a:spcPts val="0"/>
              </a:spcAft>
              <a:buSzPts val="1100"/>
              <a:buNone/>
              <a:defRPr/>
            </a:lvl6pPr>
            <a:lvl7pPr lvl="6" algn="l" rtl="0">
              <a:lnSpc>
                <a:spcPct val="100000"/>
              </a:lnSpc>
              <a:spcBef>
                <a:spcPts val="0"/>
              </a:spcBef>
              <a:spcAft>
                <a:spcPts val="0"/>
              </a:spcAft>
              <a:buSzPts val="1100"/>
              <a:buNone/>
              <a:defRPr/>
            </a:lvl7pPr>
            <a:lvl8pPr lvl="7" algn="l" rtl="0">
              <a:lnSpc>
                <a:spcPct val="100000"/>
              </a:lnSpc>
              <a:spcBef>
                <a:spcPts val="0"/>
              </a:spcBef>
              <a:spcAft>
                <a:spcPts val="0"/>
              </a:spcAft>
              <a:buSzPts val="1100"/>
              <a:buNone/>
              <a:defRPr/>
            </a:lvl8pPr>
            <a:lvl9pPr lvl="8" algn="l" rtl="0">
              <a:lnSpc>
                <a:spcPct val="100000"/>
              </a:lnSpc>
              <a:spcBef>
                <a:spcPts val="0"/>
              </a:spcBef>
              <a:spcAft>
                <a:spcPts val="0"/>
              </a:spcAft>
              <a:buSzPts val="1100"/>
              <a:buNone/>
              <a:defRPr/>
            </a:lvl9pPr>
          </a:lstStyle>
          <a:p>
            <a:endParaRPr/>
          </a:p>
        </p:txBody>
      </p:sp>
      <p:sp>
        <p:nvSpPr>
          <p:cNvPr id="118" name="Google Shape;118;p23"/>
          <p:cNvSpPr txBox="1">
            <a:spLocks noGrp="1"/>
          </p:cNvSpPr>
          <p:nvPr>
            <p:ph type="sldNum" idx="12"/>
          </p:nvPr>
        </p:nvSpPr>
        <p:spPr>
          <a:xfrm>
            <a:off x="6457950" y="4767263"/>
            <a:ext cx="2057400" cy="273900"/>
          </a:xfrm>
          <a:prstGeom prst="rect">
            <a:avLst/>
          </a:prstGeom>
          <a:noFill/>
          <a:ln>
            <a:noFill/>
          </a:ln>
        </p:spPr>
        <p:txBody>
          <a:bodyPr spcFirstLastPara="1" wrap="square" lIns="68575" tIns="34275" rIns="68575" bIns="34275" anchor="ctr" anchorCtr="0">
            <a:noAutofit/>
          </a:bodyPr>
          <a:lstStyle>
            <a:lvl1pPr marL="0" marR="0" lvl="0"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nl"/>
              <a:t>‹nr.›</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Verticale titel en tekst" type="vertTitleAndTx">
  <p:cSld name="VERTICAL_TITLE_AND_VERTICAL_TEXT">
    <p:spTree>
      <p:nvGrpSpPr>
        <p:cNvPr id="1" name="Shape 119"/>
        <p:cNvGrpSpPr/>
        <p:nvPr/>
      </p:nvGrpSpPr>
      <p:grpSpPr>
        <a:xfrm>
          <a:off x="0" y="0"/>
          <a:ext cx="0" cy="0"/>
          <a:chOff x="0" y="0"/>
          <a:chExt cx="0" cy="0"/>
        </a:xfrm>
      </p:grpSpPr>
      <p:sp>
        <p:nvSpPr>
          <p:cNvPr id="120" name="Google Shape;120;p24"/>
          <p:cNvSpPr txBox="1">
            <a:spLocks noGrp="1"/>
          </p:cNvSpPr>
          <p:nvPr>
            <p:ph type="title"/>
          </p:nvPr>
        </p:nvSpPr>
        <p:spPr>
          <a:xfrm rot="5400000">
            <a:off x="5350050" y="1467544"/>
            <a:ext cx="4359000" cy="1971600"/>
          </a:xfrm>
          <a:prstGeom prst="rect">
            <a:avLst/>
          </a:prstGeom>
          <a:noFill/>
          <a:ln>
            <a:noFill/>
          </a:ln>
        </p:spPr>
        <p:txBody>
          <a:bodyPr spcFirstLastPara="1" wrap="square" lIns="68575" tIns="34275" rIns="68575" bIns="34275" anchor="ctr" anchorCtr="0">
            <a:normAutofit/>
          </a:bodyPr>
          <a:lstStyle>
            <a:lvl1pPr lvl="0" algn="l" rtl="0">
              <a:lnSpc>
                <a:spcPct val="90000"/>
              </a:lnSpc>
              <a:spcBef>
                <a:spcPts val="0"/>
              </a:spcBef>
              <a:spcAft>
                <a:spcPts val="0"/>
              </a:spcAft>
              <a:buClr>
                <a:schemeClr val="dk1"/>
              </a:buClr>
              <a:buSzPts val="1400"/>
              <a:buNone/>
              <a:defRPr/>
            </a:lvl1pPr>
            <a:lvl2pPr lvl="1" algn="l" rtl="0">
              <a:lnSpc>
                <a:spcPct val="100000"/>
              </a:lnSpc>
              <a:spcBef>
                <a:spcPts val="0"/>
              </a:spcBef>
              <a:spcAft>
                <a:spcPts val="0"/>
              </a:spcAft>
              <a:buSzPts val="1100"/>
              <a:buNone/>
              <a:defRPr/>
            </a:lvl2pPr>
            <a:lvl3pPr lvl="2" algn="l" rtl="0">
              <a:lnSpc>
                <a:spcPct val="100000"/>
              </a:lnSpc>
              <a:spcBef>
                <a:spcPts val="0"/>
              </a:spcBef>
              <a:spcAft>
                <a:spcPts val="0"/>
              </a:spcAft>
              <a:buSzPts val="1100"/>
              <a:buNone/>
              <a:defRPr/>
            </a:lvl3pPr>
            <a:lvl4pPr lvl="3" algn="l" rtl="0">
              <a:lnSpc>
                <a:spcPct val="100000"/>
              </a:lnSpc>
              <a:spcBef>
                <a:spcPts val="0"/>
              </a:spcBef>
              <a:spcAft>
                <a:spcPts val="0"/>
              </a:spcAft>
              <a:buSzPts val="1100"/>
              <a:buNone/>
              <a:defRPr/>
            </a:lvl4pPr>
            <a:lvl5pPr lvl="4" algn="l" rtl="0">
              <a:lnSpc>
                <a:spcPct val="100000"/>
              </a:lnSpc>
              <a:spcBef>
                <a:spcPts val="0"/>
              </a:spcBef>
              <a:spcAft>
                <a:spcPts val="0"/>
              </a:spcAft>
              <a:buSzPts val="1100"/>
              <a:buNone/>
              <a:defRPr/>
            </a:lvl5pPr>
            <a:lvl6pPr lvl="5" algn="l" rtl="0">
              <a:lnSpc>
                <a:spcPct val="100000"/>
              </a:lnSpc>
              <a:spcBef>
                <a:spcPts val="0"/>
              </a:spcBef>
              <a:spcAft>
                <a:spcPts val="0"/>
              </a:spcAft>
              <a:buSzPts val="1100"/>
              <a:buNone/>
              <a:defRPr/>
            </a:lvl6pPr>
            <a:lvl7pPr lvl="6" algn="l" rtl="0">
              <a:lnSpc>
                <a:spcPct val="100000"/>
              </a:lnSpc>
              <a:spcBef>
                <a:spcPts val="0"/>
              </a:spcBef>
              <a:spcAft>
                <a:spcPts val="0"/>
              </a:spcAft>
              <a:buSzPts val="1100"/>
              <a:buNone/>
              <a:defRPr/>
            </a:lvl7pPr>
            <a:lvl8pPr lvl="7" algn="l" rtl="0">
              <a:lnSpc>
                <a:spcPct val="100000"/>
              </a:lnSpc>
              <a:spcBef>
                <a:spcPts val="0"/>
              </a:spcBef>
              <a:spcAft>
                <a:spcPts val="0"/>
              </a:spcAft>
              <a:buSzPts val="1100"/>
              <a:buNone/>
              <a:defRPr/>
            </a:lvl8pPr>
            <a:lvl9pPr lvl="8" algn="l" rtl="0">
              <a:lnSpc>
                <a:spcPct val="100000"/>
              </a:lnSpc>
              <a:spcBef>
                <a:spcPts val="0"/>
              </a:spcBef>
              <a:spcAft>
                <a:spcPts val="0"/>
              </a:spcAft>
              <a:buSzPts val="1100"/>
              <a:buNone/>
              <a:defRPr/>
            </a:lvl9pPr>
          </a:lstStyle>
          <a:p>
            <a:endParaRPr/>
          </a:p>
        </p:txBody>
      </p:sp>
      <p:sp>
        <p:nvSpPr>
          <p:cNvPr id="121" name="Google Shape;121;p24"/>
          <p:cNvSpPr txBox="1">
            <a:spLocks noGrp="1"/>
          </p:cNvSpPr>
          <p:nvPr>
            <p:ph type="body" idx="1"/>
          </p:nvPr>
        </p:nvSpPr>
        <p:spPr>
          <a:xfrm rot="5400000">
            <a:off x="1349475" y="-447056"/>
            <a:ext cx="4359000" cy="5800800"/>
          </a:xfrm>
          <a:prstGeom prst="rect">
            <a:avLst/>
          </a:prstGeom>
          <a:noFill/>
          <a:ln>
            <a:noFill/>
          </a:ln>
        </p:spPr>
        <p:txBody>
          <a:bodyPr spcFirstLastPara="1" wrap="square" lIns="68575" tIns="34275" rIns="68575" bIns="34275" anchor="t" anchorCtr="0">
            <a:normAutofit/>
          </a:bodyPr>
          <a:lstStyle>
            <a:lvl1pPr marL="457200" lvl="0" indent="-317500" algn="l" rtl="0">
              <a:lnSpc>
                <a:spcPct val="90000"/>
              </a:lnSpc>
              <a:spcBef>
                <a:spcPts val="800"/>
              </a:spcBef>
              <a:spcAft>
                <a:spcPts val="0"/>
              </a:spcAft>
              <a:buClr>
                <a:schemeClr val="dk1"/>
              </a:buClr>
              <a:buSzPts val="1400"/>
              <a:buChar char="•"/>
              <a:defRPr/>
            </a:lvl1pPr>
            <a:lvl2pPr marL="914400" lvl="1" indent="-317500" algn="l" rtl="0">
              <a:lnSpc>
                <a:spcPct val="90000"/>
              </a:lnSpc>
              <a:spcBef>
                <a:spcPts val="400"/>
              </a:spcBef>
              <a:spcAft>
                <a:spcPts val="0"/>
              </a:spcAft>
              <a:buClr>
                <a:schemeClr val="dk1"/>
              </a:buClr>
              <a:buSzPts val="1400"/>
              <a:buChar char="•"/>
              <a:defRPr/>
            </a:lvl2pPr>
            <a:lvl3pPr marL="1371600" lvl="2" indent="-317500" algn="l" rtl="0">
              <a:lnSpc>
                <a:spcPct val="90000"/>
              </a:lnSpc>
              <a:spcBef>
                <a:spcPts val="400"/>
              </a:spcBef>
              <a:spcAft>
                <a:spcPts val="0"/>
              </a:spcAft>
              <a:buClr>
                <a:schemeClr val="dk1"/>
              </a:buClr>
              <a:buSzPts val="1400"/>
              <a:buChar char="•"/>
              <a:defRPr/>
            </a:lvl3pPr>
            <a:lvl4pPr marL="1828800" lvl="3" indent="-317500" algn="l" rtl="0">
              <a:lnSpc>
                <a:spcPct val="90000"/>
              </a:lnSpc>
              <a:spcBef>
                <a:spcPts val="400"/>
              </a:spcBef>
              <a:spcAft>
                <a:spcPts val="0"/>
              </a:spcAft>
              <a:buClr>
                <a:schemeClr val="dk1"/>
              </a:buClr>
              <a:buSzPts val="1400"/>
              <a:buChar char="•"/>
              <a:defRPr/>
            </a:lvl4pPr>
            <a:lvl5pPr marL="2286000" lvl="4" indent="-317500" algn="l" rtl="0">
              <a:lnSpc>
                <a:spcPct val="90000"/>
              </a:lnSpc>
              <a:spcBef>
                <a:spcPts val="400"/>
              </a:spcBef>
              <a:spcAft>
                <a:spcPts val="0"/>
              </a:spcAft>
              <a:buClr>
                <a:schemeClr val="dk1"/>
              </a:buClr>
              <a:buSzPts val="1400"/>
              <a:buChar char="•"/>
              <a:defRPr/>
            </a:lvl5pPr>
            <a:lvl6pPr marL="2743200" lvl="5" indent="-317500" algn="l" rtl="0">
              <a:lnSpc>
                <a:spcPct val="90000"/>
              </a:lnSpc>
              <a:spcBef>
                <a:spcPts val="400"/>
              </a:spcBef>
              <a:spcAft>
                <a:spcPts val="0"/>
              </a:spcAft>
              <a:buClr>
                <a:schemeClr val="dk1"/>
              </a:buClr>
              <a:buSzPts val="1400"/>
              <a:buChar char="•"/>
              <a:defRPr/>
            </a:lvl6pPr>
            <a:lvl7pPr marL="3200400" lvl="6" indent="-317500" algn="l" rtl="0">
              <a:lnSpc>
                <a:spcPct val="90000"/>
              </a:lnSpc>
              <a:spcBef>
                <a:spcPts val="400"/>
              </a:spcBef>
              <a:spcAft>
                <a:spcPts val="0"/>
              </a:spcAft>
              <a:buClr>
                <a:schemeClr val="dk1"/>
              </a:buClr>
              <a:buSzPts val="1400"/>
              <a:buChar char="•"/>
              <a:defRPr/>
            </a:lvl7pPr>
            <a:lvl8pPr marL="3657600" lvl="7" indent="-317500" algn="l" rtl="0">
              <a:lnSpc>
                <a:spcPct val="90000"/>
              </a:lnSpc>
              <a:spcBef>
                <a:spcPts val="400"/>
              </a:spcBef>
              <a:spcAft>
                <a:spcPts val="0"/>
              </a:spcAft>
              <a:buClr>
                <a:schemeClr val="dk1"/>
              </a:buClr>
              <a:buSzPts val="1400"/>
              <a:buChar char="•"/>
              <a:defRPr/>
            </a:lvl8pPr>
            <a:lvl9pPr marL="4114800" lvl="8" indent="-317500" algn="l" rtl="0">
              <a:lnSpc>
                <a:spcPct val="90000"/>
              </a:lnSpc>
              <a:spcBef>
                <a:spcPts val="400"/>
              </a:spcBef>
              <a:spcAft>
                <a:spcPts val="0"/>
              </a:spcAft>
              <a:buClr>
                <a:schemeClr val="dk1"/>
              </a:buClr>
              <a:buSzPts val="1400"/>
              <a:buChar char="•"/>
              <a:defRPr/>
            </a:lvl9pPr>
          </a:lstStyle>
          <a:p>
            <a:endParaRPr/>
          </a:p>
        </p:txBody>
      </p:sp>
      <p:sp>
        <p:nvSpPr>
          <p:cNvPr id="122" name="Google Shape;122;p24"/>
          <p:cNvSpPr txBox="1">
            <a:spLocks noGrp="1"/>
          </p:cNvSpPr>
          <p:nvPr>
            <p:ph type="dt" idx="10"/>
          </p:nvPr>
        </p:nvSpPr>
        <p:spPr>
          <a:xfrm>
            <a:off x="628650" y="4767263"/>
            <a:ext cx="2057400" cy="273900"/>
          </a:xfrm>
          <a:prstGeom prst="rect">
            <a:avLst/>
          </a:prstGeom>
          <a:noFill/>
          <a:ln>
            <a:noFill/>
          </a:ln>
        </p:spPr>
        <p:txBody>
          <a:bodyPr spcFirstLastPara="1" wrap="square" lIns="68575" tIns="34275" rIns="68575" bIns="34275" anchor="ctr" anchorCtr="0">
            <a:noAutofit/>
          </a:bodyPr>
          <a:lstStyle>
            <a:lvl1pPr lvl="0" algn="l" rtl="0">
              <a:lnSpc>
                <a:spcPct val="100000"/>
              </a:lnSpc>
              <a:spcBef>
                <a:spcPts val="0"/>
              </a:spcBef>
              <a:spcAft>
                <a:spcPts val="0"/>
              </a:spcAft>
              <a:buSzPts val="1100"/>
              <a:buNone/>
              <a:defRPr/>
            </a:lvl1pPr>
            <a:lvl2pPr lvl="1" algn="l" rtl="0">
              <a:lnSpc>
                <a:spcPct val="100000"/>
              </a:lnSpc>
              <a:spcBef>
                <a:spcPts val="0"/>
              </a:spcBef>
              <a:spcAft>
                <a:spcPts val="0"/>
              </a:spcAft>
              <a:buSzPts val="1100"/>
              <a:buNone/>
              <a:defRPr/>
            </a:lvl2pPr>
            <a:lvl3pPr lvl="2" algn="l" rtl="0">
              <a:lnSpc>
                <a:spcPct val="100000"/>
              </a:lnSpc>
              <a:spcBef>
                <a:spcPts val="0"/>
              </a:spcBef>
              <a:spcAft>
                <a:spcPts val="0"/>
              </a:spcAft>
              <a:buSzPts val="1100"/>
              <a:buNone/>
              <a:defRPr/>
            </a:lvl3pPr>
            <a:lvl4pPr lvl="3" algn="l" rtl="0">
              <a:lnSpc>
                <a:spcPct val="100000"/>
              </a:lnSpc>
              <a:spcBef>
                <a:spcPts val="0"/>
              </a:spcBef>
              <a:spcAft>
                <a:spcPts val="0"/>
              </a:spcAft>
              <a:buSzPts val="1100"/>
              <a:buNone/>
              <a:defRPr/>
            </a:lvl4pPr>
            <a:lvl5pPr lvl="4" algn="l" rtl="0">
              <a:lnSpc>
                <a:spcPct val="100000"/>
              </a:lnSpc>
              <a:spcBef>
                <a:spcPts val="0"/>
              </a:spcBef>
              <a:spcAft>
                <a:spcPts val="0"/>
              </a:spcAft>
              <a:buSzPts val="1100"/>
              <a:buNone/>
              <a:defRPr/>
            </a:lvl5pPr>
            <a:lvl6pPr lvl="5" algn="l" rtl="0">
              <a:lnSpc>
                <a:spcPct val="100000"/>
              </a:lnSpc>
              <a:spcBef>
                <a:spcPts val="0"/>
              </a:spcBef>
              <a:spcAft>
                <a:spcPts val="0"/>
              </a:spcAft>
              <a:buSzPts val="1100"/>
              <a:buNone/>
              <a:defRPr/>
            </a:lvl6pPr>
            <a:lvl7pPr lvl="6" algn="l" rtl="0">
              <a:lnSpc>
                <a:spcPct val="100000"/>
              </a:lnSpc>
              <a:spcBef>
                <a:spcPts val="0"/>
              </a:spcBef>
              <a:spcAft>
                <a:spcPts val="0"/>
              </a:spcAft>
              <a:buSzPts val="1100"/>
              <a:buNone/>
              <a:defRPr/>
            </a:lvl7pPr>
            <a:lvl8pPr lvl="7" algn="l" rtl="0">
              <a:lnSpc>
                <a:spcPct val="100000"/>
              </a:lnSpc>
              <a:spcBef>
                <a:spcPts val="0"/>
              </a:spcBef>
              <a:spcAft>
                <a:spcPts val="0"/>
              </a:spcAft>
              <a:buSzPts val="1100"/>
              <a:buNone/>
              <a:defRPr/>
            </a:lvl8pPr>
            <a:lvl9pPr lvl="8" algn="l" rtl="0">
              <a:lnSpc>
                <a:spcPct val="100000"/>
              </a:lnSpc>
              <a:spcBef>
                <a:spcPts val="0"/>
              </a:spcBef>
              <a:spcAft>
                <a:spcPts val="0"/>
              </a:spcAft>
              <a:buSzPts val="1100"/>
              <a:buNone/>
              <a:defRPr/>
            </a:lvl9pPr>
          </a:lstStyle>
          <a:p>
            <a:endParaRPr/>
          </a:p>
        </p:txBody>
      </p:sp>
      <p:sp>
        <p:nvSpPr>
          <p:cNvPr id="123" name="Google Shape;123;p24"/>
          <p:cNvSpPr txBox="1">
            <a:spLocks noGrp="1"/>
          </p:cNvSpPr>
          <p:nvPr>
            <p:ph type="ftr" idx="11"/>
          </p:nvPr>
        </p:nvSpPr>
        <p:spPr>
          <a:xfrm>
            <a:off x="3028950" y="4767263"/>
            <a:ext cx="3086100" cy="273900"/>
          </a:xfrm>
          <a:prstGeom prst="rect">
            <a:avLst/>
          </a:prstGeom>
          <a:noFill/>
          <a:ln>
            <a:noFill/>
          </a:ln>
        </p:spPr>
        <p:txBody>
          <a:bodyPr spcFirstLastPara="1" wrap="square" lIns="68575" tIns="34275" rIns="68575" bIns="34275" anchor="ctr" anchorCtr="0">
            <a:noAutofit/>
          </a:bodyPr>
          <a:lstStyle>
            <a:lvl1pPr lvl="0" algn="ctr" rtl="0">
              <a:lnSpc>
                <a:spcPct val="100000"/>
              </a:lnSpc>
              <a:spcBef>
                <a:spcPts val="0"/>
              </a:spcBef>
              <a:spcAft>
                <a:spcPts val="0"/>
              </a:spcAft>
              <a:buSzPts val="1100"/>
              <a:buNone/>
              <a:defRPr/>
            </a:lvl1pPr>
            <a:lvl2pPr lvl="1" algn="l" rtl="0">
              <a:lnSpc>
                <a:spcPct val="100000"/>
              </a:lnSpc>
              <a:spcBef>
                <a:spcPts val="0"/>
              </a:spcBef>
              <a:spcAft>
                <a:spcPts val="0"/>
              </a:spcAft>
              <a:buSzPts val="1100"/>
              <a:buNone/>
              <a:defRPr/>
            </a:lvl2pPr>
            <a:lvl3pPr lvl="2" algn="l" rtl="0">
              <a:lnSpc>
                <a:spcPct val="100000"/>
              </a:lnSpc>
              <a:spcBef>
                <a:spcPts val="0"/>
              </a:spcBef>
              <a:spcAft>
                <a:spcPts val="0"/>
              </a:spcAft>
              <a:buSzPts val="1100"/>
              <a:buNone/>
              <a:defRPr/>
            </a:lvl3pPr>
            <a:lvl4pPr lvl="3" algn="l" rtl="0">
              <a:lnSpc>
                <a:spcPct val="100000"/>
              </a:lnSpc>
              <a:spcBef>
                <a:spcPts val="0"/>
              </a:spcBef>
              <a:spcAft>
                <a:spcPts val="0"/>
              </a:spcAft>
              <a:buSzPts val="1100"/>
              <a:buNone/>
              <a:defRPr/>
            </a:lvl4pPr>
            <a:lvl5pPr lvl="4" algn="l" rtl="0">
              <a:lnSpc>
                <a:spcPct val="100000"/>
              </a:lnSpc>
              <a:spcBef>
                <a:spcPts val="0"/>
              </a:spcBef>
              <a:spcAft>
                <a:spcPts val="0"/>
              </a:spcAft>
              <a:buSzPts val="1100"/>
              <a:buNone/>
              <a:defRPr/>
            </a:lvl5pPr>
            <a:lvl6pPr lvl="5" algn="l" rtl="0">
              <a:lnSpc>
                <a:spcPct val="100000"/>
              </a:lnSpc>
              <a:spcBef>
                <a:spcPts val="0"/>
              </a:spcBef>
              <a:spcAft>
                <a:spcPts val="0"/>
              </a:spcAft>
              <a:buSzPts val="1100"/>
              <a:buNone/>
              <a:defRPr/>
            </a:lvl6pPr>
            <a:lvl7pPr lvl="6" algn="l" rtl="0">
              <a:lnSpc>
                <a:spcPct val="100000"/>
              </a:lnSpc>
              <a:spcBef>
                <a:spcPts val="0"/>
              </a:spcBef>
              <a:spcAft>
                <a:spcPts val="0"/>
              </a:spcAft>
              <a:buSzPts val="1100"/>
              <a:buNone/>
              <a:defRPr/>
            </a:lvl7pPr>
            <a:lvl8pPr lvl="7" algn="l" rtl="0">
              <a:lnSpc>
                <a:spcPct val="100000"/>
              </a:lnSpc>
              <a:spcBef>
                <a:spcPts val="0"/>
              </a:spcBef>
              <a:spcAft>
                <a:spcPts val="0"/>
              </a:spcAft>
              <a:buSzPts val="1100"/>
              <a:buNone/>
              <a:defRPr/>
            </a:lvl8pPr>
            <a:lvl9pPr lvl="8" algn="l" rtl="0">
              <a:lnSpc>
                <a:spcPct val="100000"/>
              </a:lnSpc>
              <a:spcBef>
                <a:spcPts val="0"/>
              </a:spcBef>
              <a:spcAft>
                <a:spcPts val="0"/>
              </a:spcAft>
              <a:buSzPts val="1100"/>
              <a:buNone/>
              <a:defRPr/>
            </a:lvl9pPr>
          </a:lstStyle>
          <a:p>
            <a:endParaRPr/>
          </a:p>
        </p:txBody>
      </p:sp>
      <p:sp>
        <p:nvSpPr>
          <p:cNvPr id="124" name="Google Shape;124;p24"/>
          <p:cNvSpPr txBox="1">
            <a:spLocks noGrp="1"/>
          </p:cNvSpPr>
          <p:nvPr>
            <p:ph type="sldNum" idx="12"/>
          </p:nvPr>
        </p:nvSpPr>
        <p:spPr>
          <a:xfrm>
            <a:off x="6457950" y="4767263"/>
            <a:ext cx="2057400" cy="273900"/>
          </a:xfrm>
          <a:prstGeom prst="rect">
            <a:avLst/>
          </a:prstGeom>
          <a:noFill/>
          <a:ln>
            <a:noFill/>
          </a:ln>
        </p:spPr>
        <p:txBody>
          <a:bodyPr spcFirstLastPara="1" wrap="square" lIns="68575" tIns="34275" rIns="68575" bIns="34275" anchor="ctr" anchorCtr="0">
            <a:noAutofit/>
          </a:bodyPr>
          <a:lstStyle>
            <a:lvl1pPr marL="0" marR="0" lvl="0"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nl"/>
              <a:t>‹nr.›</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nl"/>
              <a:t>‹nr.›</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nl"/>
              <a:t>‹nr.›</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nl"/>
              <a:t>‹nr.›</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nl"/>
              <a:t>‹nr.›</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nl"/>
              <a:t>‹nr.›</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nl"/>
              <a:t>‹nr.›</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nl"/>
              <a:t>‹nr.›</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nl"/>
              <a:t>‹nr.›</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0"/>
        <p:cNvGrpSpPr/>
        <p:nvPr/>
      </p:nvGrpSpPr>
      <p:grpSpPr>
        <a:xfrm>
          <a:off x="0" y="0"/>
          <a:ext cx="0" cy="0"/>
          <a:chOff x="0" y="0"/>
          <a:chExt cx="0" cy="0"/>
        </a:xfrm>
      </p:grpSpPr>
      <p:sp>
        <p:nvSpPr>
          <p:cNvPr id="51" name="Google Shape;51;p13"/>
          <p:cNvSpPr txBox="1">
            <a:spLocks noGrp="1"/>
          </p:cNvSpPr>
          <p:nvPr>
            <p:ph type="title"/>
          </p:nvPr>
        </p:nvSpPr>
        <p:spPr>
          <a:xfrm>
            <a:off x="628650" y="273844"/>
            <a:ext cx="7886700" cy="994200"/>
          </a:xfrm>
          <a:prstGeom prst="rect">
            <a:avLst/>
          </a:prstGeom>
          <a:noFill/>
          <a:ln>
            <a:noFill/>
          </a:ln>
        </p:spPr>
        <p:txBody>
          <a:bodyPr spcFirstLastPara="1" wrap="square" lIns="68575" tIns="34275" rIns="68575" bIns="34275" anchor="ctr" anchorCtr="0">
            <a:normAutofit/>
          </a:bodyPr>
          <a:lstStyle>
            <a:lvl1pPr marR="0" lvl="0" algn="l" rtl="0">
              <a:lnSpc>
                <a:spcPct val="90000"/>
              </a:lnSpc>
              <a:spcBef>
                <a:spcPts val="0"/>
              </a:spcBef>
              <a:spcAft>
                <a:spcPts val="0"/>
              </a:spcAft>
              <a:buClr>
                <a:schemeClr val="dk1"/>
              </a:buClr>
              <a:buSzPts val="3300"/>
              <a:buFont typeface="Calibri"/>
              <a:buNone/>
              <a:defRPr sz="33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9pPr>
          </a:lstStyle>
          <a:p>
            <a:endParaRPr/>
          </a:p>
        </p:txBody>
      </p:sp>
      <p:sp>
        <p:nvSpPr>
          <p:cNvPr id="52" name="Google Shape;52;p13"/>
          <p:cNvSpPr txBox="1">
            <a:spLocks noGrp="1"/>
          </p:cNvSpPr>
          <p:nvPr>
            <p:ph type="body" idx="1"/>
          </p:nvPr>
        </p:nvSpPr>
        <p:spPr>
          <a:xfrm>
            <a:off x="628650" y="1369219"/>
            <a:ext cx="7886700" cy="3263400"/>
          </a:xfrm>
          <a:prstGeom prst="rect">
            <a:avLst/>
          </a:prstGeom>
          <a:noFill/>
          <a:ln>
            <a:noFill/>
          </a:ln>
        </p:spPr>
        <p:txBody>
          <a:bodyPr spcFirstLastPara="1" wrap="square" lIns="68575" tIns="34275" rIns="68575" bIns="34275" anchor="t" anchorCtr="0">
            <a:normAutofit/>
          </a:bodyPr>
          <a:lstStyle>
            <a:lvl1pPr marL="457200" marR="0" lvl="0" indent="-361950" algn="l" rtl="0">
              <a:lnSpc>
                <a:spcPct val="90000"/>
              </a:lnSpc>
              <a:spcBef>
                <a:spcPts val="800"/>
              </a:spcBef>
              <a:spcAft>
                <a:spcPts val="0"/>
              </a:spcAft>
              <a:buClr>
                <a:schemeClr val="dk1"/>
              </a:buClr>
              <a:buSzPts val="2100"/>
              <a:buFont typeface="Arial"/>
              <a:buChar char="•"/>
              <a:defRPr sz="2100" b="0" i="0" u="none" strike="noStrike" cap="none">
                <a:solidFill>
                  <a:schemeClr val="dk1"/>
                </a:solidFill>
                <a:latin typeface="Calibri"/>
                <a:ea typeface="Calibri"/>
                <a:cs typeface="Calibri"/>
                <a:sym typeface="Calibri"/>
              </a:defRPr>
            </a:lvl1pPr>
            <a:lvl2pPr marL="914400" marR="0" lvl="1" indent="-342900" algn="l" rtl="0">
              <a:lnSpc>
                <a:spcPct val="90000"/>
              </a:lnSpc>
              <a:spcBef>
                <a:spcPts val="4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2pPr>
            <a:lvl3pPr marL="1371600" marR="0" lvl="2" indent="-323850" algn="l" rtl="0">
              <a:lnSpc>
                <a:spcPct val="90000"/>
              </a:lnSpc>
              <a:spcBef>
                <a:spcPts val="400"/>
              </a:spcBef>
              <a:spcAft>
                <a:spcPts val="0"/>
              </a:spcAft>
              <a:buClr>
                <a:schemeClr val="dk1"/>
              </a:buClr>
              <a:buSzPts val="1500"/>
              <a:buFont typeface="Arial"/>
              <a:buChar char="•"/>
              <a:defRPr sz="1500" b="0" i="0" u="none" strike="noStrike" cap="none">
                <a:solidFill>
                  <a:schemeClr val="dk1"/>
                </a:solidFill>
                <a:latin typeface="Calibri"/>
                <a:ea typeface="Calibri"/>
                <a:cs typeface="Calibri"/>
                <a:sym typeface="Calibri"/>
              </a:defRPr>
            </a:lvl3pPr>
            <a:lvl4pPr marL="1828800" marR="0" lvl="3"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4pPr>
            <a:lvl5pPr marL="2286000" marR="0" lvl="4"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5pPr>
            <a:lvl6pPr marL="2743200" marR="0" lvl="5"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6pPr>
            <a:lvl7pPr marL="3200400" marR="0" lvl="6"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7pPr>
            <a:lvl8pPr marL="3657600" marR="0" lvl="7"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8pPr>
            <a:lvl9pPr marL="4114800" marR="0" lvl="8"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9pPr>
          </a:lstStyle>
          <a:p>
            <a:endParaRPr/>
          </a:p>
        </p:txBody>
      </p:sp>
      <p:sp>
        <p:nvSpPr>
          <p:cNvPr id="53" name="Google Shape;53;p13"/>
          <p:cNvSpPr txBox="1">
            <a:spLocks noGrp="1"/>
          </p:cNvSpPr>
          <p:nvPr>
            <p:ph type="dt" idx="10"/>
          </p:nvPr>
        </p:nvSpPr>
        <p:spPr>
          <a:xfrm>
            <a:off x="628650" y="4767263"/>
            <a:ext cx="2057400" cy="273900"/>
          </a:xfrm>
          <a:prstGeom prst="rect">
            <a:avLst/>
          </a:prstGeom>
          <a:noFill/>
          <a:ln>
            <a:noFill/>
          </a:ln>
        </p:spPr>
        <p:txBody>
          <a:bodyPr spcFirstLastPara="1" wrap="square" lIns="68575" tIns="34275" rIns="68575" bIns="34275" anchor="ctr" anchorCtr="0">
            <a:noAutofit/>
          </a:bodyPr>
          <a:lstStyle>
            <a:lvl1pPr marR="0" lvl="0" algn="l" rtl="0">
              <a:lnSpc>
                <a:spcPct val="100000"/>
              </a:lnSpc>
              <a:spcBef>
                <a:spcPts val="0"/>
              </a:spcBef>
              <a:spcAft>
                <a:spcPts val="0"/>
              </a:spcAft>
              <a:buClr>
                <a:srgbClr val="000000"/>
              </a:buClr>
              <a:buSzPts val="1100"/>
              <a:buFont typeface="Arial"/>
              <a:buNone/>
              <a:defRPr sz="9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9pPr>
          </a:lstStyle>
          <a:p>
            <a:endParaRPr/>
          </a:p>
        </p:txBody>
      </p:sp>
      <p:sp>
        <p:nvSpPr>
          <p:cNvPr id="54" name="Google Shape;54;p13"/>
          <p:cNvSpPr txBox="1">
            <a:spLocks noGrp="1"/>
          </p:cNvSpPr>
          <p:nvPr>
            <p:ph type="ftr" idx="11"/>
          </p:nvPr>
        </p:nvSpPr>
        <p:spPr>
          <a:xfrm>
            <a:off x="3028950" y="4767263"/>
            <a:ext cx="3086100" cy="273900"/>
          </a:xfrm>
          <a:prstGeom prst="rect">
            <a:avLst/>
          </a:prstGeom>
          <a:noFill/>
          <a:ln>
            <a:noFill/>
          </a:ln>
        </p:spPr>
        <p:txBody>
          <a:bodyPr spcFirstLastPara="1" wrap="square" lIns="68575" tIns="34275" rIns="68575" bIns="34275" anchor="ctr" anchorCtr="0">
            <a:noAutofit/>
          </a:bodyPr>
          <a:lstStyle>
            <a:lvl1pPr marR="0" lvl="0" algn="ctr" rtl="0">
              <a:lnSpc>
                <a:spcPct val="100000"/>
              </a:lnSpc>
              <a:spcBef>
                <a:spcPts val="0"/>
              </a:spcBef>
              <a:spcAft>
                <a:spcPts val="0"/>
              </a:spcAft>
              <a:buClr>
                <a:srgbClr val="000000"/>
              </a:buClr>
              <a:buSzPts val="1100"/>
              <a:buFont typeface="Arial"/>
              <a:buNone/>
              <a:defRPr sz="9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9pPr>
          </a:lstStyle>
          <a:p>
            <a:endParaRPr/>
          </a:p>
        </p:txBody>
      </p:sp>
      <p:sp>
        <p:nvSpPr>
          <p:cNvPr id="55" name="Google Shape;55;p13"/>
          <p:cNvSpPr txBox="1">
            <a:spLocks noGrp="1"/>
          </p:cNvSpPr>
          <p:nvPr>
            <p:ph type="sldNum" idx="12"/>
          </p:nvPr>
        </p:nvSpPr>
        <p:spPr>
          <a:xfrm>
            <a:off x="6457950" y="4767263"/>
            <a:ext cx="2057400" cy="273900"/>
          </a:xfrm>
          <a:prstGeom prst="rect">
            <a:avLst/>
          </a:prstGeom>
          <a:noFill/>
          <a:ln>
            <a:noFill/>
          </a:ln>
        </p:spPr>
        <p:txBody>
          <a:bodyPr spcFirstLastPara="1" wrap="square" lIns="68575" tIns="34275" rIns="68575" bIns="34275" anchor="ctr" anchorCtr="0">
            <a:noAutofit/>
          </a:bodyPr>
          <a:lstStyle>
            <a:lvl1pPr marL="0" marR="0" lvl="0"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nl"/>
              <a:t>‹nr.›</a:t>
            </a:fld>
            <a:endParaRPr/>
          </a:p>
        </p:txBody>
      </p:sp>
    </p:spTree>
  </p:cSld>
  <p:clrMap bg1="lt1" tx1="dk1" bg2="dk2" tx2="lt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 Id="rId5" Type="http://schemas.openxmlformats.org/officeDocument/2006/relationships/hyperlink" Target="https://www.rivm.nl/geneesmiddelen-in-milieu/risico-s-van-geneesmiddelen-voor-milieu" TargetMode="External"/><Relationship Id="rId4" Type="http://schemas.openxmlformats.org/officeDocument/2006/relationships/hyperlink" Target="https://www.rijksoverheid.nl/onderwerpen/afval/vraag-en-antwoord/waar-kan-ik-ongebruikte-medicijnen-inleveren#:~:text=Medicijnen%20die%20u%20niet%20meer,uit%20het%20water%20te%20zuiveren"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1.png"/><Relationship Id="rId7"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2.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hyperlink" Target="https://www.apotheek.nl/zorg-van-de-apotheker/medicijnen-actualiteit/medicijnafval-niet-weggooien-maar-inleveren"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E3EFFE"/>
        </a:solidFill>
        <a:effectLst/>
      </p:bgPr>
    </p:bg>
    <p:spTree>
      <p:nvGrpSpPr>
        <p:cNvPr id="1" name="Shape 128"/>
        <p:cNvGrpSpPr/>
        <p:nvPr/>
      </p:nvGrpSpPr>
      <p:grpSpPr>
        <a:xfrm>
          <a:off x="0" y="0"/>
          <a:ext cx="0" cy="0"/>
          <a:chOff x="0" y="0"/>
          <a:chExt cx="0" cy="0"/>
        </a:xfrm>
      </p:grpSpPr>
      <p:pic>
        <p:nvPicPr>
          <p:cNvPr id="129" name="Google Shape;129;p25" descr="https://co2assistent.nl/css/co2assistent-logo.png"/>
          <p:cNvPicPr preferRelativeResize="0"/>
          <p:nvPr/>
        </p:nvPicPr>
        <p:blipFill rotWithShape="1">
          <a:blip r:embed="rId3">
            <a:alphaModFix/>
          </a:blip>
          <a:srcRect/>
          <a:stretch/>
        </p:blipFill>
        <p:spPr>
          <a:xfrm>
            <a:off x="235784" y="146939"/>
            <a:ext cx="1224809" cy="993998"/>
          </a:xfrm>
          <a:prstGeom prst="rect">
            <a:avLst/>
          </a:prstGeom>
          <a:noFill/>
          <a:ln>
            <a:noFill/>
          </a:ln>
        </p:spPr>
      </p:pic>
      <p:sp>
        <p:nvSpPr>
          <p:cNvPr id="130" name="Google Shape;130;p25"/>
          <p:cNvSpPr txBox="1"/>
          <p:nvPr/>
        </p:nvSpPr>
        <p:spPr>
          <a:xfrm>
            <a:off x="1581587" y="282685"/>
            <a:ext cx="7604700" cy="715800"/>
          </a:xfrm>
          <a:prstGeom prst="rect">
            <a:avLst/>
          </a:prstGeom>
          <a:noFill/>
          <a:ln>
            <a:noFill/>
          </a:ln>
        </p:spPr>
        <p:txBody>
          <a:bodyPr spcFirstLastPara="1" wrap="square" lIns="68575" tIns="34275" rIns="68575" bIns="34275" anchor="t" anchorCtr="0">
            <a:spAutoFit/>
          </a:bodyPr>
          <a:lstStyle/>
          <a:p>
            <a:pPr marL="0" marR="0" lvl="0" indent="0" algn="l" rtl="0">
              <a:lnSpc>
                <a:spcPct val="100000"/>
              </a:lnSpc>
              <a:spcBef>
                <a:spcPts val="0"/>
              </a:spcBef>
              <a:spcAft>
                <a:spcPts val="0"/>
              </a:spcAft>
              <a:buClr>
                <a:srgbClr val="000000"/>
              </a:buClr>
              <a:buSzPts val="2400"/>
              <a:buFont typeface="Arial"/>
              <a:buNone/>
            </a:pPr>
            <a:r>
              <a:rPr lang="nl" sz="2400" b="1">
                <a:solidFill>
                  <a:srgbClr val="25BE74"/>
                </a:solidFill>
                <a:latin typeface="Calibri"/>
                <a:ea typeface="Calibri"/>
                <a:cs typeface="Calibri"/>
                <a:sym typeface="Calibri"/>
              </a:rPr>
              <a:t>Ph</a:t>
            </a:r>
            <a:r>
              <a:rPr lang="nl" sz="2400" b="1" i="0" u="none" strike="noStrike" cap="none">
                <a:solidFill>
                  <a:srgbClr val="25BE74"/>
                </a:solidFill>
                <a:latin typeface="Calibri"/>
                <a:ea typeface="Calibri"/>
                <a:cs typeface="Calibri"/>
                <a:sym typeface="Calibri"/>
              </a:rPr>
              <a:t>armaCO</a:t>
            </a:r>
            <a:r>
              <a:rPr lang="nl" sz="2400" b="1" i="0" u="none" strike="noStrike" cap="none" baseline="-25000">
                <a:solidFill>
                  <a:srgbClr val="25BE74"/>
                </a:solidFill>
                <a:latin typeface="Calibri"/>
                <a:ea typeface="Calibri"/>
                <a:cs typeface="Calibri"/>
                <a:sym typeface="Calibri"/>
              </a:rPr>
              <a:t>2</a:t>
            </a:r>
            <a:r>
              <a:rPr lang="nl" sz="2400" b="1" i="0" u="none" strike="noStrike" cap="none">
                <a:solidFill>
                  <a:srgbClr val="25BE74"/>
                </a:solidFill>
                <a:latin typeface="Calibri"/>
                <a:ea typeface="Calibri"/>
                <a:cs typeface="Calibri"/>
                <a:sym typeface="Calibri"/>
              </a:rPr>
              <a:t>therap</a:t>
            </a:r>
            <a:r>
              <a:rPr lang="nl" sz="2400" b="1">
                <a:solidFill>
                  <a:srgbClr val="25BE74"/>
                </a:solidFill>
                <a:latin typeface="Calibri"/>
                <a:ea typeface="Calibri"/>
                <a:cs typeface="Calibri"/>
                <a:sym typeface="Calibri"/>
              </a:rPr>
              <a:t>y</a:t>
            </a:r>
            <a:r>
              <a:rPr lang="nl" sz="2400" b="1" i="0" u="none" strike="noStrike" cap="none">
                <a:solidFill>
                  <a:srgbClr val="25BE74"/>
                </a:solidFill>
                <a:latin typeface="Calibri"/>
                <a:ea typeface="Calibri"/>
                <a:cs typeface="Calibri"/>
                <a:sym typeface="Calibri"/>
              </a:rPr>
              <a:t> (CO</a:t>
            </a:r>
            <a:r>
              <a:rPr lang="nl" sz="2400" b="1" i="0" u="none" strike="noStrike" cap="none" baseline="-25000">
                <a:solidFill>
                  <a:srgbClr val="25BE74"/>
                </a:solidFill>
                <a:latin typeface="Calibri"/>
                <a:ea typeface="Calibri"/>
                <a:cs typeface="Calibri"/>
                <a:sym typeface="Calibri"/>
              </a:rPr>
              <a:t>2</a:t>
            </a:r>
            <a:r>
              <a:rPr lang="nl" sz="2400" b="1" i="0" u="none" strike="noStrike" cap="none">
                <a:solidFill>
                  <a:srgbClr val="25BE74"/>
                </a:solidFill>
                <a:latin typeface="Calibri"/>
                <a:ea typeface="Calibri"/>
                <a:cs typeface="Calibri"/>
                <a:sym typeface="Calibri"/>
              </a:rPr>
              <a:t>-assist</a:t>
            </a:r>
            <a:r>
              <a:rPr lang="nl" sz="2400" b="1">
                <a:solidFill>
                  <a:srgbClr val="25BE74"/>
                </a:solidFill>
                <a:latin typeface="Calibri"/>
                <a:ea typeface="Calibri"/>
                <a:cs typeface="Calibri"/>
                <a:sym typeface="Calibri"/>
              </a:rPr>
              <a:t>a</a:t>
            </a:r>
            <a:r>
              <a:rPr lang="nl" sz="2400" b="1" i="0" u="none" strike="noStrike" cap="none">
                <a:solidFill>
                  <a:srgbClr val="25BE74"/>
                </a:solidFill>
                <a:latin typeface="Calibri"/>
                <a:ea typeface="Calibri"/>
                <a:cs typeface="Calibri"/>
                <a:sym typeface="Calibri"/>
              </a:rPr>
              <a:t>nt)</a:t>
            </a:r>
            <a:endParaRPr sz="2400" b="1">
              <a:solidFill>
                <a:srgbClr val="25BE74"/>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r>
              <a:rPr lang="nl" sz="1800" b="1">
                <a:solidFill>
                  <a:srgbClr val="25BE74"/>
                </a:solidFill>
                <a:latin typeface="Calibri"/>
                <a:ea typeface="Calibri"/>
                <a:cs typeface="Calibri"/>
                <a:sym typeface="Calibri"/>
              </a:rPr>
              <a:t>Planetary health and </a:t>
            </a:r>
            <a:r>
              <a:rPr lang="nl" sz="1800" b="1" u="sng">
                <a:solidFill>
                  <a:srgbClr val="25BE74"/>
                </a:solidFill>
                <a:latin typeface="Calibri"/>
                <a:ea typeface="Calibri"/>
                <a:cs typeface="Calibri"/>
                <a:sym typeface="Calibri"/>
              </a:rPr>
              <a:t>polypharmacy</a:t>
            </a:r>
            <a:endParaRPr sz="1200" b="1" u="none" strike="noStrike" cap="none">
              <a:solidFill>
                <a:srgbClr val="25BE74"/>
              </a:solidFill>
            </a:endParaRPr>
          </a:p>
        </p:txBody>
      </p:sp>
      <p:sp>
        <p:nvSpPr>
          <p:cNvPr id="131" name="Google Shape;131;p25"/>
          <p:cNvSpPr txBox="1"/>
          <p:nvPr/>
        </p:nvSpPr>
        <p:spPr>
          <a:xfrm>
            <a:off x="705068" y="1106312"/>
            <a:ext cx="8315400" cy="284700"/>
          </a:xfrm>
          <a:prstGeom prst="rect">
            <a:avLst/>
          </a:prstGeom>
          <a:noFill/>
          <a:ln>
            <a:noFill/>
          </a:ln>
        </p:spPr>
        <p:txBody>
          <a:bodyPr spcFirstLastPara="1" wrap="square" lIns="68575" tIns="34275" rIns="68575" bIns="34275" anchor="t" anchorCtr="0">
            <a:spAutoFit/>
          </a:bodyPr>
          <a:lstStyle/>
          <a:p>
            <a:pPr marL="0" marR="0" lvl="0" indent="0" algn="l" rtl="0">
              <a:lnSpc>
                <a:spcPct val="100000"/>
              </a:lnSpc>
              <a:spcBef>
                <a:spcPts val="0"/>
              </a:spcBef>
              <a:spcAft>
                <a:spcPts val="0"/>
              </a:spcAft>
              <a:buClr>
                <a:srgbClr val="000000"/>
              </a:buClr>
              <a:buSzPts val="1400"/>
              <a:buFont typeface="Arial"/>
              <a:buNone/>
            </a:pPr>
            <a:endParaRPr sz="1400" b="1" i="0" u="none" strike="noStrike" cap="none">
              <a:solidFill>
                <a:srgbClr val="25BE74"/>
              </a:solidFill>
              <a:latin typeface="Calibri"/>
              <a:ea typeface="Calibri"/>
              <a:cs typeface="Calibri"/>
              <a:sym typeface="Calibri"/>
            </a:endParaRPr>
          </a:p>
        </p:txBody>
      </p:sp>
      <p:cxnSp>
        <p:nvCxnSpPr>
          <p:cNvPr id="132" name="Google Shape;132;p25"/>
          <p:cNvCxnSpPr/>
          <p:nvPr/>
        </p:nvCxnSpPr>
        <p:spPr>
          <a:xfrm rot="10800000">
            <a:off x="645655" y="1383311"/>
            <a:ext cx="7691100" cy="0"/>
          </a:xfrm>
          <a:prstGeom prst="straightConnector1">
            <a:avLst/>
          </a:prstGeom>
          <a:noFill/>
          <a:ln w="19050" cap="flat" cmpd="sng">
            <a:solidFill>
              <a:srgbClr val="25BE74"/>
            </a:solidFill>
            <a:prstDash val="solid"/>
            <a:miter lim="800000"/>
            <a:headEnd type="none" w="sm" len="sm"/>
            <a:tailEnd type="none" w="sm" len="sm"/>
          </a:ln>
        </p:spPr>
      </p:cxnSp>
      <p:sp>
        <p:nvSpPr>
          <p:cNvPr id="133" name="Google Shape;133;p25"/>
          <p:cNvSpPr txBox="1"/>
          <p:nvPr/>
        </p:nvSpPr>
        <p:spPr>
          <a:xfrm>
            <a:off x="657225" y="1508363"/>
            <a:ext cx="8486700" cy="2247300"/>
          </a:xfrm>
          <a:prstGeom prst="rect">
            <a:avLst/>
          </a:prstGeom>
          <a:noFill/>
          <a:ln>
            <a:noFill/>
          </a:ln>
        </p:spPr>
        <p:txBody>
          <a:bodyPr spcFirstLastPara="1" wrap="square" lIns="68575" tIns="68575" rIns="68575" bIns="68575" anchor="t" anchorCtr="0">
            <a:spAutoFit/>
          </a:bodyPr>
          <a:lstStyle/>
          <a:p>
            <a:pPr marL="342900" lvl="0" indent="-273050" algn="l" rtl="0">
              <a:spcBef>
                <a:spcPts val="0"/>
              </a:spcBef>
              <a:spcAft>
                <a:spcPts val="0"/>
              </a:spcAft>
              <a:buClr>
                <a:schemeClr val="dk1"/>
              </a:buClr>
              <a:buSzPts val="1700"/>
              <a:buFont typeface="Calibri"/>
              <a:buChar char="●"/>
            </a:pPr>
            <a:r>
              <a:rPr lang="nl" sz="1700">
                <a:solidFill>
                  <a:schemeClr val="dk1"/>
                </a:solidFill>
                <a:latin typeface="Calibri"/>
                <a:ea typeface="Calibri"/>
                <a:cs typeface="Calibri"/>
                <a:sym typeface="Calibri"/>
              </a:rPr>
              <a:t>Which role can the doctor play in reducing the environmental impact of pharmacotherapy?</a:t>
            </a:r>
            <a:endParaRPr sz="1700">
              <a:solidFill>
                <a:schemeClr val="dk1"/>
              </a:solidFill>
              <a:latin typeface="Calibri"/>
              <a:ea typeface="Calibri"/>
              <a:cs typeface="Calibri"/>
              <a:sym typeface="Calibri"/>
            </a:endParaRPr>
          </a:p>
          <a:p>
            <a:pPr marL="457200" lvl="0" indent="0" algn="l" rtl="0">
              <a:spcBef>
                <a:spcPts val="0"/>
              </a:spcBef>
              <a:spcAft>
                <a:spcPts val="0"/>
              </a:spcAft>
              <a:buNone/>
            </a:pPr>
            <a:endParaRPr sz="1700">
              <a:solidFill>
                <a:schemeClr val="dk1"/>
              </a:solidFill>
              <a:latin typeface="Calibri"/>
              <a:ea typeface="Calibri"/>
              <a:cs typeface="Calibri"/>
              <a:sym typeface="Calibri"/>
            </a:endParaRPr>
          </a:p>
          <a:p>
            <a:pPr marL="342900" lvl="0" indent="-273050" algn="l" rtl="0">
              <a:spcBef>
                <a:spcPts val="0"/>
              </a:spcBef>
              <a:spcAft>
                <a:spcPts val="0"/>
              </a:spcAft>
              <a:buClr>
                <a:schemeClr val="dk1"/>
              </a:buClr>
              <a:buSzPts val="1700"/>
              <a:buFont typeface="Calibri"/>
              <a:buChar char="●"/>
            </a:pPr>
            <a:r>
              <a:rPr lang="nl" sz="1700">
                <a:solidFill>
                  <a:schemeClr val="dk1"/>
                </a:solidFill>
                <a:latin typeface="Calibri"/>
                <a:ea typeface="Calibri"/>
                <a:cs typeface="Calibri"/>
                <a:sym typeface="Calibri"/>
              </a:rPr>
              <a:t>Large packages or multiple small packages?</a:t>
            </a:r>
            <a:endParaRPr sz="1700">
              <a:solidFill>
                <a:schemeClr val="dk1"/>
              </a:solidFill>
              <a:latin typeface="Calibri"/>
              <a:ea typeface="Calibri"/>
              <a:cs typeface="Calibri"/>
              <a:sym typeface="Calibri"/>
            </a:endParaRPr>
          </a:p>
          <a:p>
            <a:pPr marL="457200" lvl="0" indent="0" algn="l" rtl="0">
              <a:spcBef>
                <a:spcPts val="0"/>
              </a:spcBef>
              <a:spcAft>
                <a:spcPts val="0"/>
              </a:spcAft>
              <a:buNone/>
            </a:pPr>
            <a:endParaRPr sz="1700">
              <a:solidFill>
                <a:schemeClr val="dk1"/>
              </a:solidFill>
              <a:latin typeface="Calibri"/>
              <a:ea typeface="Calibri"/>
              <a:cs typeface="Calibri"/>
              <a:sym typeface="Calibri"/>
            </a:endParaRPr>
          </a:p>
          <a:p>
            <a:pPr marL="342900" lvl="0" indent="-273050" algn="l" rtl="0">
              <a:spcBef>
                <a:spcPts val="0"/>
              </a:spcBef>
              <a:spcAft>
                <a:spcPts val="0"/>
              </a:spcAft>
              <a:buClr>
                <a:schemeClr val="dk1"/>
              </a:buClr>
              <a:buSzPts val="1700"/>
              <a:buFont typeface="Calibri"/>
              <a:buChar char="●"/>
            </a:pPr>
            <a:r>
              <a:rPr lang="nl" sz="1700">
                <a:solidFill>
                  <a:schemeClr val="dk1"/>
                </a:solidFill>
                <a:latin typeface="Calibri"/>
                <a:ea typeface="Calibri"/>
                <a:cs typeface="Calibri"/>
                <a:sym typeface="Calibri"/>
              </a:rPr>
              <a:t>Which negative effects can result from unsafe disposal of medicine? </a:t>
            </a:r>
            <a:endParaRPr sz="1700">
              <a:solidFill>
                <a:schemeClr val="dk1"/>
              </a:solidFill>
              <a:latin typeface="Calibri"/>
              <a:ea typeface="Calibri"/>
              <a:cs typeface="Calibri"/>
              <a:sym typeface="Calibri"/>
            </a:endParaRPr>
          </a:p>
          <a:p>
            <a:pPr marL="0" lvl="0" indent="0" algn="l" rtl="0">
              <a:spcBef>
                <a:spcPts val="0"/>
              </a:spcBef>
              <a:spcAft>
                <a:spcPts val="0"/>
              </a:spcAft>
              <a:buNone/>
            </a:pPr>
            <a:endParaRPr sz="1700">
              <a:solidFill>
                <a:schemeClr val="dk1"/>
              </a:solidFill>
              <a:latin typeface="Calibri"/>
              <a:ea typeface="Calibri"/>
              <a:cs typeface="Calibri"/>
              <a:sym typeface="Calibri"/>
            </a:endParaRPr>
          </a:p>
          <a:p>
            <a:pPr marL="342900" lvl="0" indent="-273050" algn="l" rtl="0">
              <a:spcBef>
                <a:spcPts val="0"/>
              </a:spcBef>
              <a:spcAft>
                <a:spcPts val="0"/>
              </a:spcAft>
              <a:buClr>
                <a:schemeClr val="dk1"/>
              </a:buClr>
              <a:buSzPts val="1700"/>
              <a:buFont typeface="Calibri"/>
              <a:buChar char="●"/>
            </a:pPr>
            <a:r>
              <a:rPr lang="nl" sz="1700">
                <a:solidFill>
                  <a:schemeClr val="dk1"/>
                </a:solidFill>
                <a:latin typeface="Calibri"/>
                <a:ea typeface="Calibri"/>
                <a:cs typeface="Calibri"/>
                <a:sym typeface="Calibri"/>
              </a:rPr>
              <a:t>How to dispose of medication safely?</a:t>
            </a:r>
            <a:endParaRPr sz="1700">
              <a:solidFill>
                <a:schemeClr val="dk1"/>
              </a:solidFill>
              <a:latin typeface="Calibri"/>
              <a:ea typeface="Calibri"/>
              <a:cs typeface="Calibri"/>
              <a:sym typeface="Calibri"/>
            </a:endParaRPr>
          </a:p>
          <a:p>
            <a:pPr marL="0" lvl="0" indent="0" algn="l" rtl="0">
              <a:spcBef>
                <a:spcPts val="0"/>
              </a:spcBef>
              <a:spcAft>
                <a:spcPts val="0"/>
              </a:spcAft>
              <a:buNone/>
            </a:pPr>
            <a:endParaRPr sz="1800">
              <a:latin typeface="Calibri"/>
              <a:ea typeface="Calibri"/>
              <a:cs typeface="Calibri"/>
              <a:sym typeface="Calibri"/>
            </a:endParaRPr>
          </a:p>
        </p:txBody>
      </p:sp>
      <p:sp>
        <p:nvSpPr>
          <p:cNvPr id="134" name="Google Shape;134;p25"/>
          <p:cNvSpPr txBox="1"/>
          <p:nvPr/>
        </p:nvSpPr>
        <p:spPr>
          <a:xfrm>
            <a:off x="542463" y="4486050"/>
            <a:ext cx="8640600" cy="646500"/>
          </a:xfrm>
          <a:prstGeom prst="rect">
            <a:avLst/>
          </a:prstGeom>
          <a:noFill/>
          <a:ln>
            <a:noFill/>
          </a:ln>
        </p:spPr>
        <p:txBody>
          <a:bodyPr spcFirstLastPara="1" wrap="square" lIns="68575" tIns="68575" rIns="68575" bIns="68575" anchor="t" anchorCtr="0">
            <a:spAutoFit/>
          </a:bodyPr>
          <a:lstStyle/>
          <a:p>
            <a:pPr marL="0" lvl="0" indent="0" algn="l" rtl="0">
              <a:lnSpc>
                <a:spcPct val="115000"/>
              </a:lnSpc>
              <a:spcBef>
                <a:spcPts val="0"/>
              </a:spcBef>
              <a:spcAft>
                <a:spcPts val="0"/>
              </a:spcAft>
              <a:buClr>
                <a:schemeClr val="dk1"/>
              </a:buClr>
              <a:buSzPts val="1100"/>
              <a:buFont typeface="Arial"/>
              <a:buNone/>
            </a:pPr>
            <a:r>
              <a:rPr lang="nl" sz="1000" i="1">
                <a:solidFill>
                  <a:schemeClr val="dk1"/>
                </a:solidFill>
                <a:latin typeface="Calibri"/>
                <a:ea typeface="Calibri"/>
                <a:cs typeface="Calibri"/>
                <a:sym typeface="Calibri"/>
              </a:rPr>
              <a:t>Smale, EM et al. 2021. Sustainable Chemistry and Pharmacy, 20, 100400.</a:t>
            </a:r>
            <a:endParaRPr sz="1000" i="1">
              <a:solidFill>
                <a:schemeClr val="dk1"/>
              </a:solidFill>
              <a:latin typeface="Calibri"/>
              <a:ea typeface="Calibri"/>
              <a:cs typeface="Calibri"/>
              <a:sym typeface="Calibri"/>
            </a:endParaRPr>
          </a:p>
          <a:p>
            <a:pPr marL="0" lvl="0" indent="0" algn="l" rtl="0">
              <a:lnSpc>
                <a:spcPct val="115000"/>
              </a:lnSpc>
              <a:spcBef>
                <a:spcPts val="0"/>
              </a:spcBef>
              <a:spcAft>
                <a:spcPts val="0"/>
              </a:spcAft>
              <a:buClr>
                <a:schemeClr val="dk1"/>
              </a:buClr>
              <a:buSzPts val="1100"/>
              <a:buFont typeface="Arial"/>
              <a:buNone/>
            </a:pPr>
            <a:r>
              <a:rPr lang="nl" sz="1000" i="1" u="sng">
                <a:solidFill>
                  <a:srgbClr val="0097A7"/>
                </a:solidFill>
                <a:latin typeface="Calibri"/>
                <a:ea typeface="Calibri"/>
                <a:cs typeface="Calibri"/>
                <a:sym typeface="Calibri"/>
                <a:hlinkClick r:id="rId4">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https://www.rijksoverheid.nl/onderwerpen/afval/vraag-en-antwoord/waar-kan-ik-ongebruikte-medicijnen-inleveren</a:t>
            </a:r>
            <a:endParaRPr sz="1000" i="1">
              <a:solidFill>
                <a:srgbClr val="0097A7"/>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r>
              <a:rPr lang="nl" sz="1000" i="1" u="sng">
                <a:solidFill>
                  <a:srgbClr val="0097A7"/>
                </a:solidFill>
                <a:latin typeface="Calibri"/>
                <a:ea typeface="Calibri"/>
                <a:cs typeface="Calibri"/>
                <a:sym typeface="Calibri"/>
                <a:hlinkClick r:id="rId5">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https://www.rivm.nl/geneesmiddelen-in-milieu/risico-s-van-geneesmiddelen-voor-milieu</a:t>
            </a:r>
            <a:endParaRPr sz="1000" i="1">
              <a:latin typeface="Calibri"/>
              <a:ea typeface="Calibri"/>
              <a:cs typeface="Calibri"/>
              <a:sym typeface="Calibri"/>
            </a:endParaRPr>
          </a:p>
        </p:txBody>
      </p:sp>
      <p:sp>
        <p:nvSpPr>
          <p:cNvPr id="135" name="Google Shape;135;p25"/>
          <p:cNvSpPr txBox="1"/>
          <p:nvPr/>
        </p:nvSpPr>
        <p:spPr>
          <a:xfrm>
            <a:off x="645571" y="1021625"/>
            <a:ext cx="7843200" cy="400200"/>
          </a:xfrm>
          <a:prstGeom prst="rect">
            <a:avLst/>
          </a:prstGeom>
          <a:noFill/>
          <a:ln>
            <a:noFill/>
          </a:ln>
        </p:spPr>
        <p:txBody>
          <a:bodyPr spcFirstLastPara="1" wrap="square" lIns="68575" tIns="68575" rIns="68575" bIns="68575" anchor="t" anchorCtr="0">
            <a:spAutoFit/>
          </a:bodyPr>
          <a:lstStyle/>
          <a:p>
            <a:pPr marL="0" marR="0" lvl="0" indent="0" algn="l" rtl="0">
              <a:lnSpc>
                <a:spcPct val="100000"/>
              </a:lnSpc>
              <a:spcBef>
                <a:spcPts val="0"/>
              </a:spcBef>
              <a:spcAft>
                <a:spcPts val="0"/>
              </a:spcAft>
              <a:buClr>
                <a:srgbClr val="000000"/>
              </a:buClr>
              <a:buSzPts val="1700"/>
              <a:buFont typeface="Arial"/>
              <a:buNone/>
            </a:pPr>
            <a:r>
              <a:rPr lang="nl" sz="1700" b="1">
                <a:latin typeface="Calibri"/>
                <a:ea typeface="Calibri"/>
                <a:cs typeface="Calibri"/>
                <a:sym typeface="Calibri"/>
              </a:rPr>
              <a:t>How to minimize the planetary health impact of polypharmacy?</a:t>
            </a:r>
            <a:endParaRPr sz="1700" b="1" i="0" u="none" strike="noStrike" cap="none">
              <a:solidFill>
                <a:srgbClr val="000000"/>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E3EFFE"/>
        </a:solidFill>
        <a:effectLst/>
      </p:bgPr>
    </p:bg>
    <p:spTree>
      <p:nvGrpSpPr>
        <p:cNvPr id="1" name="Shape 139"/>
        <p:cNvGrpSpPr/>
        <p:nvPr/>
      </p:nvGrpSpPr>
      <p:grpSpPr>
        <a:xfrm>
          <a:off x="0" y="0"/>
          <a:ext cx="0" cy="0"/>
          <a:chOff x="0" y="0"/>
          <a:chExt cx="0" cy="0"/>
        </a:xfrm>
      </p:grpSpPr>
      <p:pic>
        <p:nvPicPr>
          <p:cNvPr id="140" name="Google Shape;140;p26" descr="https://co2assistent.nl/css/co2assistent-logo.png"/>
          <p:cNvPicPr preferRelativeResize="0"/>
          <p:nvPr/>
        </p:nvPicPr>
        <p:blipFill rotWithShape="1">
          <a:blip r:embed="rId3">
            <a:alphaModFix/>
          </a:blip>
          <a:srcRect/>
          <a:stretch/>
        </p:blipFill>
        <p:spPr>
          <a:xfrm>
            <a:off x="235784" y="146939"/>
            <a:ext cx="1224809" cy="993998"/>
          </a:xfrm>
          <a:prstGeom prst="rect">
            <a:avLst/>
          </a:prstGeom>
          <a:noFill/>
          <a:ln>
            <a:noFill/>
          </a:ln>
        </p:spPr>
      </p:pic>
      <p:sp>
        <p:nvSpPr>
          <p:cNvPr id="141" name="Google Shape;141;p26"/>
          <p:cNvSpPr txBox="1"/>
          <p:nvPr/>
        </p:nvSpPr>
        <p:spPr>
          <a:xfrm>
            <a:off x="1581587" y="282685"/>
            <a:ext cx="7604700" cy="715800"/>
          </a:xfrm>
          <a:prstGeom prst="rect">
            <a:avLst/>
          </a:prstGeom>
          <a:noFill/>
          <a:ln>
            <a:noFill/>
          </a:ln>
        </p:spPr>
        <p:txBody>
          <a:bodyPr spcFirstLastPara="1" wrap="square" lIns="68575" tIns="34275" rIns="68575" bIns="34275" anchor="t" anchorCtr="0">
            <a:spAutoFit/>
          </a:bodyPr>
          <a:lstStyle/>
          <a:p>
            <a:pPr marL="0" marR="0" lvl="0" indent="0" algn="l" rtl="0">
              <a:lnSpc>
                <a:spcPct val="100000"/>
              </a:lnSpc>
              <a:spcBef>
                <a:spcPts val="0"/>
              </a:spcBef>
              <a:spcAft>
                <a:spcPts val="0"/>
              </a:spcAft>
              <a:buClr>
                <a:srgbClr val="000000"/>
              </a:buClr>
              <a:buSzPts val="2400"/>
              <a:buFont typeface="Arial"/>
              <a:buNone/>
            </a:pPr>
            <a:r>
              <a:rPr lang="nl" sz="2400" b="1">
                <a:solidFill>
                  <a:srgbClr val="25BE74"/>
                </a:solidFill>
                <a:latin typeface="Calibri"/>
                <a:ea typeface="Calibri"/>
                <a:cs typeface="Calibri"/>
                <a:sym typeface="Calibri"/>
              </a:rPr>
              <a:t>Ph</a:t>
            </a:r>
            <a:r>
              <a:rPr lang="nl" sz="2400" b="1" i="0" u="none" strike="noStrike" cap="none">
                <a:solidFill>
                  <a:srgbClr val="25BE74"/>
                </a:solidFill>
                <a:latin typeface="Calibri"/>
                <a:ea typeface="Calibri"/>
                <a:cs typeface="Calibri"/>
                <a:sym typeface="Calibri"/>
              </a:rPr>
              <a:t>armaCO</a:t>
            </a:r>
            <a:r>
              <a:rPr lang="nl" sz="2400" b="1" i="0" u="none" strike="noStrike" cap="none" baseline="-25000">
                <a:solidFill>
                  <a:srgbClr val="25BE74"/>
                </a:solidFill>
                <a:latin typeface="Calibri"/>
                <a:ea typeface="Calibri"/>
                <a:cs typeface="Calibri"/>
                <a:sym typeface="Calibri"/>
              </a:rPr>
              <a:t>2</a:t>
            </a:r>
            <a:r>
              <a:rPr lang="nl" sz="2400" b="1" i="0" u="none" strike="noStrike" cap="none">
                <a:solidFill>
                  <a:srgbClr val="25BE74"/>
                </a:solidFill>
                <a:latin typeface="Calibri"/>
                <a:ea typeface="Calibri"/>
                <a:cs typeface="Calibri"/>
                <a:sym typeface="Calibri"/>
              </a:rPr>
              <a:t>therap</a:t>
            </a:r>
            <a:r>
              <a:rPr lang="nl" sz="2400" b="1">
                <a:solidFill>
                  <a:srgbClr val="25BE74"/>
                </a:solidFill>
                <a:latin typeface="Calibri"/>
                <a:ea typeface="Calibri"/>
                <a:cs typeface="Calibri"/>
                <a:sym typeface="Calibri"/>
              </a:rPr>
              <a:t>y</a:t>
            </a:r>
            <a:r>
              <a:rPr lang="nl" sz="2400" b="1" i="0" u="none" strike="noStrike" cap="none">
                <a:solidFill>
                  <a:srgbClr val="25BE74"/>
                </a:solidFill>
                <a:latin typeface="Calibri"/>
                <a:ea typeface="Calibri"/>
                <a:cs typeface="Calibri"/>
                <a:sym typeface="Calibri"/>
              </a:rPr>
              <a:t> (CO</a:t>
            </a:r>
            <a:r>
              <a:rPr lang="nl" sz="2400" b="1" i="0" u="none" strike="noStrike" cap="none" baseline="-25000">
                <a:solidFill>
                  <a:srgbClr val="25BE74"/>
                </a:solidFill>
                <a:latin typeface="Calibri"/>
                <a:ea typeface="Calibri"/>
                <a:cs typeface="Calibri"/>
                <a:sym typeface="Calibri"/>
              </a:rPr>
              <a:t>2</a:t>
            </a:r>
            <a:r>
              <a:rPr lang="nl" sz="2400" b="1" i="0" u="none" strike="noStrike" cap="none">
                <a:solidFill>
                  <a:srgbClr val="25BE74"/>
                </a:solidFill>
                <a:latin typeface="Calibri"/>
                <a:ea typeface="Calibri"/>
                <a:cs typeface="Calibri"/>
                <a:sym typeface="Calibri"/>
              </a:rPr>
              <a:t>-assist</a:t>
            </a:r>
            <a:r>
              <a:rPr lang="nl" sz="2400" b="1">
                <a:solidFill>
                  <a:srgbClr val="25BE74"/>
                </a:solidFill>
                <a:latin typeface="Calibri"/>
                <a:ea typeface="Calibri"/>
                <a:cs typeface="Calibri"/>
                <a:sym typeface="Calibri"/>
              </a:rPr>
              <a:t>a</a:t>
            </a:r>
            <a:r>
              <a:rPr lang="nl" sz="2400" b="1" i="0" u="none" strike="noStrike" cap="none">
                <a:solidFill>
                  <a:srgbClr val="25BE74"/>
                </a:solidFill>
                <a:latin typeface="Calibri"/>
                <a:ea typeface="Calibri"/>
                <a:cs typeface="Calibri"/>
                <a:sym typeface="Calibri"/>
              </a:rPr>
              <a:t>nt)</a:t>
            </a:r>
            <a:endParaRPr sz="2400" b="1">
              <a:solidFill>
                <a:srgbClr val="25BE74"/>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r>
              <a:rPr lang="nl" sz="1800" b="1">
                <a:solidFill>
                  <a:srgbClr val="25BE74"/>
                </a:solidFill>
                <a:latin typeface="Calibri"/>
                <a:ea typeface="Calibri"/>
                <a:cs typeface="Calibri"/>
                <a:sym typeface="Calibri"/>
              </a:rPr>
              <a:t>Planetary health and </a:t>
            </a:r>
            <a:r>
              <a:rPr lang="nl" sz="1800" b="1" u="sng">
                <a:solidFill>
                  <a:srgbClr val="25BE74"/>
                </a:solidFill>
                <a:latin typeface="Calibri"/>
                <a:ea typeface="Calibri"/>
                <a:cs typeface="Calibri"/>
                <a:sym typeface="Calibri"/>
              </a:rPr>
              <a:t>polypharmacy</a:t>
            </a:r>
            <a:endParaRPr sz="1200" b="1" u="none" strike="noStrike" cap="none">
              <a:solidFill>
                <a:srgbClr val="25BE74"/>
              </a:solidFill>
            </a:endParaRPr>
          </a:p>
        </p:txBody>
      </p:sp>
      <p:sp>
        <p:nvSpPr>
          <p:cNvPr id="142" name="Google Shape;142;p26"/>
          <p:cNvSpPr txBox="1"/>
          <p:nvPr/>
        </p:nvSpPr>
        <p:spPr>
          <a:xfrm>
            <a:off x="705068" y="1106312"/>
            <a:ext cx="8315400" cy="284700"/>
          </a:xfrm>
          <a:prstGeom prst="rect">
            <a:avLst/>
          </a:prstGeom>
          <a:noFill/>
          <a:ln>
            <a:noFill/>
          </a:ln>
        </p:spPr>
        <p:txBody>
          <a:bodyPr spcFirstLastPara="1" wrap="square" lIns="68575" tIns="34275" rIns="68575" bIns="34275" anchor="t" anchorCtr="0">
            <a:spAutoFit/>
          </a:bodyPr>
          <a:lstStyle/>
          <a:p>
            <a:pPr marL="0" marR="0" lvl="0" indent="0" algn="l" rtl="0">
              <a:lnSpc>
                <a:spcPct val="100000"/>
              </a:lnSpc>
              <a:spcBef>
                <a:spcPts val="0"/>
              </a:spcBef>
              <a:spcAft>
                <a:spcPts val="0"/>
              </a:spcAft>
              <a:buClr>
                <a:srgbClr val="000000"/>
              </a:buClr>
              <a:buSzPts val="1400"/>
              <a:buFont typeface="Arial"/>
              <a:buNone/>
            </a:pPr>
            <a:endParaRPr sz="1400" b="1" i="0" u="none" strike="noStrike" cap="none">
              <a:solidFill>
                <a:srgbClr val="25BE74"/>
              </a:solidFill>
              <a:latin typeface="Calibri"/>
              <a:ea typeface="Calibri"/>
              <a:cs typeface="Calibri"/>
              <a:sym typeface="Calibri"/>
            </a:endParaRPr>
          </a:p>
        </p:txBody>
      </p:sp>
      <p:cxnSp>
        <p:nvCxnSpPr>
          <p:cNvPr id="143" name="Google Shape;143;p26"/>
          <p:cNvCxnSpPr/>
          <p:nvPr/>
        </p:nvCxnSpPr>
        <p:spPr>
          <a:xfrm rot="10800000">
            <a:off x="645655" y="1383311"/>
            <a:ext cx="7691100" cy="0"/>
          </a:xfrm>
          <a:prstGeom prst="straightConnector1">
            <a:avLst/>
          </a:prstGeom>
          <a:noFill/>
          <a:ln w="19050" cap="flat" cmpd="sng">
            <a:solidFill>
              <a:srgbClr val="25BE74"/>
            </a:solidFill>
            <a:prstDash val="solid"/>
            <a:miter lim="800000"/>
            <a:headEnd type="none" w="sm" len="sm"/>
            <a:tailEnd type="none" w="sm" len="sm"/>
          </a:ln>
        </p:spPr>
      </p:cxnSp>
      <p:sp>
        <p:nvSpPr>
          <p:cNvPr id="144" name="Google Shape;144;p26"/>
          <p:cNvSpPr txBox="1"/>
          <p:nvPr/>
        </p:nvSpPr>
        <p:spPr>
          <a:xfrm>
            <a:off x="657225" y="1508363"/>
            <a:ext cx="8486700" cy="415500"/>
          </a:xfrm>
          <a:prstGeom prst="rect">
            <a:avLst/>
          </a:prstGeom>
          <a:noFill/>
          <a:ln>
            <a:noFill/>
          </a:ln>
        </p:spPr>
        <p:txBody>
          <a:bodyPr spcFirstLastPara="1" wrap="square" lIns="68575" tIns="68575" rIns="68575" bIns="68575" anchor="t" anchorCtr="0">
            <a:spAutoFit/>
          </a:bodyPr>
          <a:lstStyle/>
          <a:p>
            <a:pPr marL="342900" lvl="0" indent="-273050" algn="l" rtl="0">
              <a:spcBef>
                <a:spcPts val="0"/>
              </a:spcBef>
              <a:spcAft>
                <a:spcPts val="0"/>
              </a:spcAft>
              <a:buClr>
                <a:schemeClr val="dk1"/>
              </a:buClr>
              <a:buSzPts val="1700"/>
              <a:buFont typeface="Calibri"/>
              <a:buChar char="●"/>
            </a:pPr>
            <a:endParaRPr sz="1800">
              <a:latin typeface="Calibri"/>
              <a:ea typeface="Calibri"/>
              <a:cs typeface="Calibri"/>
              <a:sym typeface="Calibri"/>
            </a:endParaRPr>
          </a:p>
        </p:txBody>
      </p:sp>
      <p:sp>
        <p:nvSpPr>
          <p:cNvPr id="145" name="Google Shape;145;p26"/>
          <p:cNvSpPr txBox="1"/>
          <p:nvPr/>
        </p:nvSpPr>
        <p:spPr>
          <a:xfrm>
            <a:off x="645571" y="1021625"/>
            <a:ext cx="7843200" cy="400200"/>
          </a:xfrm>
          <a:prstGeom prst="rect">
            <a:avLst/>
          </a:prstGeom>
          <a:noFill/>
          <a:ln>
            <a:noFill/>
          </a:ln>
        </p:spPr>
        <p:txBody>
          <a:bodyPr spcFirstLastPara="1" wrap="square" lIns="68575" tIns="68575" rIns="68575" bIns="68575" anchor="t" anchorCtr="0">
            <a:spAutoFit/>
          </a:bodyPr>
          <a:lstStyle/>
          <a:p>
            <a:pPr marL="0" marR="0" lvl="0" indent="0" algn="l" rtl="0">
              <a:lnSpc>
                <a:spcPct val="100000"/>
              </a:lnSpc>
              <a:spcBef>
                <a:spcPts val="0"/>
              </a:spcBef>
              <a:spcAft>
                <a:spcPts val="0"/>
              </a:spcAft>
              <a:buClr>
                <a:srgbClr val="000000"/>
              </a:buClr>
              <a:buSzPts val="1700"/>
              <a:buFont typeface="Arial"/>
              <a:buNone/>
            </a:pPr>
            <a:r>
              <a:rPr lang="nl" sz="1700" b="1">
                <a:latin typeface="Calibri"/>
                <a:ea typeface="Calibri"/>
                <a:cs typeface="Calibri"/>
                <a:sym typeface="Calibri"/>
              </a:rPr>
              <a:t>How to minimize the planetary health impact of polypharmacy?</a:t>
            </a:r>
            <a:endParaRPr sz="1700" b="1" i="0" u="none" strike="noStrike" cap="none">
              <a:solidFill>
                <a:srgbClr val="000000"/>
              </a:solidFill>
              <a:latin typeface="Calibri"/>
              <a:ea typeface="Calibri"/>
              <a:cs typeface="Calibri"/>
              <a:sym typeface="Calibri"/>
            </a:endParaRPr>
          </a:p>
        </p:txBody>
      </p:sp>
      <p:sp>
        <p:nvSpPr>
          <p:cNvPr id="146" name="Google Shape;146;p26"/>
          <p:cNvSpPr txBox="1"/>
          <p:nvPr/>
        </p:nvSpPr>
        <p:spPr>
          <a:xfrm>
            <a:off x="481575" y="4734650"/>
            <a:ext cx="8838000" cy="5502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nl" sz="1000" i="1">
                <a:solidFill>
                  <a:schemeClr val="dk1"/>
                </a:solidFill>
                <a:latin typeface="Calibri"/>
                <a:ea typeface="Calibri"/>
                <a:cs typeface="Calibri"/>
                <a:sym typeface="Calibri"/>
              </a:rPr>
              <a:t>Smale, EM et al. 2021. Sustainable Chemistry and Pharmacy, 20, 100400. 			Coalitie duurzame farmacie: Inspiratiegids "Verspil geen Pil". 2022.</a:t>
            </a:r>
            <a:endParaRPr sz="1000"/>
          </a:p>
          <a:p>
            <a:pPr marL="0" lvl="0" indent="0" algn="l" rtl="0">
              <a:spcBef>
                <a:spcPts val="0"/>
              </a:spcBef>
              <a:spcAft>
                <a:spcPts val="0"/>
              </a:spcAft>
              <a:buClr>
                <a:schemeClr val="dk1"/>
              </a:buClr>
              <a:buSzPts val="1100"/>
              <a:buFont typeface="Arial"/>
              <a:buNone/>
            </a:pPr>
            <a:r>
              <a:rPr lang="nl" sz="1000" i="1" u="sng">
                <a:solidFill>
                  <a:schemeClr val="accent5"/>
                </a:solidFill>
                <a:latin typeface="Calibri"/>
                <a:ea typeface="Calibri"/>
                <a:cs typeface="Calibri"/>
                <a:sym typeface="Calibri"/>
                <a:hlinkClick r:id="rId4">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https://www.apotheek.nl/zorg-van-de-apotheker/medicijnen-actualiteit/medicijnafval-niet-weggooien-maar-inleveren</a:t>
            </a:r>
            <a:r>
              <a:rPr lang="nl" sz="1000">
                <a:solidFill>
                  <a:schemeClr val="dk1"/>
                </a:solidFill>
                <a:latin typeface="Calibri"/>
                <a:ea typeface="Calibri"/>
                <a:cs typeface="Calibri"/>
                <a:sym typeface="Calibri"/>
              </a:rPr>
              <a:t> </a:t>
            </a:r>
            <a:endParaRPr sz="1000">
              <a:solidFill>
                <a:schemeClr val="dk1"/>
              </a:solidFill>
              <a:latin typeface="Calibri"/>
              <a:ea typeface="Calibri"/>
              <a:cs typeface="Calibri"/>
              <a:sym typeface="Calibri"/>
            </a:endParaRPr>
          </a:p>
          <a:p>
            <a:pPr marL="0" lvl="0" indent="0" algn="l" rtl="0">
              <a:spcBef>
                <a:spcPts val="0"/>
              </a:spcBef>
              <a:spcAft>
                <a:spcPts val="0"/>
              </a:spcAft>
              <a:buNone/>
            </a:pPr>
            <a:endParaRPr sz="200">
              <a:solidFill>
                <a:schemeClr val="dk1"/>
              </a:solidFill>
              <a:latin typeface="Calibri"/>
              <a:ea typeface="Calibri"/>
              <a:cs typeface="Calibri"/>
              <a:sym typeface="Calibri"/>
            </a:endParaRPr>
          </a:p>
        </p:txBody>
      </p:sp>
      <p:sp>
        <p:nvSpPr>
          <p:cNvPr id="147" name="Google Shape;147;p26"/>
          <p:cNvSpPr txBox="1"/>
          <p:nvPr/>
        </p:nvSpPr>
        <p:spPr>
          <a:xfrm>
            <a:off x="297475" y="1353050"/>
            <a:ext cx="85212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p>
        </p:txBody>
      </p:sp>
      <p:pic>
        <p:nvPicPr>
          <p:cNvPr id="148" name="Google Shape;148;p26"/>
          <p:cNvPicPr preferRelativeResize="0"/>
          <p:nvPr/>
        </p:nvPicPr>
        <p:blipFill>
          <a:blip r:embed="rId5">
            <a:alphaModFix/>
          </a:blip>
          <a:stretch>
            <a:fillRect/>
          </a:stretch>
        </p:blipFill>
        <p:spPr>
          <a:xfrm>
            <a:off x="521100" y="1418050"/>
            <a:ext cx="673514" cy="715800"/>
          </a:xfrm>
          <a:prstGeom prst="rect">
            <a:avLst/>
          </a:prstGeom>
          <a:noFill/>
          <a:ln>
            <a:noFill/>
          </a:ln>
        </p:spPr>
      </p:pic>
      <p:pic>
        <p:nvPicPr>
          <p:cNvPr id="149" name="Google Shape;149;p26"/>
          <p:cNvPicPr preferRelativeResize="0"/>
          <p:nvPr/>
        </p:nvPicPr>
        <p:blipFill>
          <a:blip r:embed="rId6">
            <a:alphaModFix/>
          </a:blip>
          <a:stretch>
            <a:fillRect/>
          </a:stretch>
        </p:blipFill>
        <p:spPr>
          <a:xfrm>
            <a:off x="521100" y="2192924"/>
            <a:ext cx="673525" cy="732710"/>
          </a:xfrm>
          <a:prstGeom prst="rect">
            <a:avLst/>
          </a:prstGeom>
          <a:noFill/>
          <a:ln>
            <a:noFill/>
          </a:ln>
        </p:spPr>
      </p:pic>
      <p:pic>
        <p:nvPicPr>
          <p:cNvPr id="150" name="Google Shape;150;p26"/>
          <p:cNvPicPr preferRelativeResize="0"/>
          <p:nvPr/>
        </p:nvPicPr>
        <p:blipFill>
          <a:blip r:embed="rId7">
            <a:alphaModFix/>
          </a:blip>
          <a:stretch>
            <a:fillRect/>
          </a:stretch>
        </p:blipFill>
        <p:spPr>
          <a:xfrm>
            <a:off x="521100" y="2999432"/>
            <a:ext cx="673525" cy="799806"/>
          </a:xfrm>
          <a:prstGeom prst="rect">
            <a:avLst/>
          </a:prstGeom>
          <a:noFill/>
          <a:ln>
            <a:noFill/>
          </a:ln>
        </p:spPr>
      </p:pic>
      <p:pic>
        <p:nvPicPr>
          <p:cNvPr id="151" name="Google Shape;151;p26"/>
          <p:cNvPicPr preferRelativeResize="0"/>
          <p:nvPr/>
        </p:nvPicPr>
        <p:blipFill>
          <a:blip r:embed="rId8">
            <a:alphaModFix/>
          </a:blip>
          <a:stretch>
            <a:fillRect/>
          </a:stretch>
        </p:blipFill>
        <p:spPr>
          <a:xfrm>
            <a:off x="495125" y="3873050"/>
            <a:ext cx="725486" cy="887650"/>
          </a:xfrm>
          <a:prstGeom prst="rect">
            <a:avLst/>
          </a:prstGeom>
          <a:noFill/>
          <a:ln>
            <a:noFill/>
          </a:ln>
        </p:spPr>
      </p:pic>
      <p:sp>
        <p:nvSpPr>
          <p:cNvPr id="152" name="Google Shape;152;p26"/>
          <p:cNvSpPr txBox="1"/>
          <p:nvPr/>
        </p:nvSpPr>
        <p:spPr>
          <a:xfrm>
            <a:off x="1347025" y="1391950"/>
            <a:ext cx="4497000" cy="762000"/>
          </a:xfrm>
          <a:prstGeom prst="rect">
            <a:avLst/>
          </a:prstGeom>
          <a:noFill/>
          <a:ln>
            <a:noFill/>
          </a:ln>
        </p:spPr>
        <p:txBody>
          <a:bodyPr spcFirstLastPara="1" wrap="square" lIns="91425" tIns="91425" rIns="91425" bIns="91425" anchor="t" anchorCtr="0">
            <a:spAutoFit/>
          </a:bodyPr>
          <a:lstStyle/>
          <a:p>
            <a:pPr marL="0" lvl="0" indent="0" algn="just" rtl="0">
              <a:lnSpc>
                <a:spcPct val="150000"/>
              </a:lnSpc>
              <a:spcBef>
                <a:spcPts val="0"/>
              </a:spcBef>
              <a:spcAft>
                <a:spcPts val="0"/>
              </a:spcAft>
              <a:buNone/>
            </a:pPr>
            <a:r>
              <a:rPr lang="nl" sz="1500">
                <a:solidFill>
                  <a:schemeClr val="dk1"/>
                </a:solidFill>
                <a:latin typeface="Calibri"/>
                <a:ea typeface="Calibri"/>
                <a:cs typeface="Calibri"/>
                <a:sym typeface="Calibri"/>
              </a:rPr>
              <a:t>Consider prescriptions and quantities</a:t>
            </a:r>
            <a:endParaRPr sz="1500">
              <a:solidFill>
                <a:schemeClr val="dk1"/>
              </a:solidFill>
              <a:latin typeface="Calibri"/>
              <a:ea typeface="Calibri"/>
              <a:cs typeface="Calibri"/>
              <a:sym typeface="Calibri"/>
            </a:endParaRPr>
          </a:p>
          <a:p>
            <a:pPr marL="0" lvl="0" indent="0" algn="just" rtl="0">
              <a:lnSpc>
                <a:spcPct val="150000"/>
              </a:lnSpc>
              <a:spcBef>
                <a:spcPts val="0"/>
              </a:spcBef>
              <a:spcAft>
                <a:spcPts val="0"/>
              </a:spcAft>
              <a:buNone/>
            </a:pPr>
            <a:r>
              <a:rPr lang="nl" sz="1500">
                <a:solidFill>
                  <a:schemeClr val="dk1"/>
                </a:solidFill>
                <a:latin typeface="Calibri"/>
                <a:ea typeface="Calibri"/>
                <a:cs typeface="Calibri"/>
                <a:sym typeface="Calibri"/>
              </a:rPr>
              <a:t>Evaluate prescription refills</a:t>
            </a:r>
            <a:endParaRPr/>
          </a:p>
        </p:txBody>
      </p:sp>
      <p:sp>
        <p:nvSpPr>
          <p:cNvPr id="153" name="Google Shape;153;p26"/>
          <p:cNvSpPr txBox="1"/>
          <p:nvPr/>
        </p:nvSpPr>
        <p:spPr>
          <a:xfrm>
            <a:off x="1347025" y="2364000"/>
            <a:ext cx="3000000" cy="415500"/>
          </a:xfrm>
          <a:prstGeom prst="rect">
            <a:avLst/>
          </a:prstGeom>
          <a:noFill/>
          <a:ln>
            <a:noFill/>
          </a:ln>
        </p:spPr>
        <p:txBody>
          <a:bodyPr spcFirstLastPara="1" wrap="square" lIns="91425" tIns="91425" rIns="91425" bIns="91425" anchor="t" anchorCtr="0">
            <a:spAutoFit/>
          </a:bodyPr>
          <a:lstStyle/>
          <a:p>
            <a:pPr marL="0" lvl="0" indent="0" algn="just" rtl="0">
              <a:lnSpc>
                <a:spcPct val="150000"/>
              </a:lnSpc>
              <a:spcBef>
                <a:spcPts val="0"/>
              </a:spcBef>
              <a:spcAft>
                <a:spcPts val="0"/>
              </a:spcAft>
              <a:buNone/>
            </a:pPr>
            <a:r>
              <a:rPr lang="nl" sz="1500">
                <a:solidFill>
                  <a:schemeClr val="dk1"/>
                </a:solidFill>
                <a:latin typeface="Calibri"/>
                <a:ea typeface="Calibri"/>
                <a:cs typeface="Calibri"/>
                <a:sym typeface="Calibri"/>
              </a:rPr>
              <a:t>Therapy compliance</a:t>
            </a:r>
            <a:endParaRPr/>
          </a:p>
        </p:txBody>
      </p:sp>
      <p:sp>
        <p:nvSpPr>
          <p:cNvPr id="154" name="Google Shape;154;p26"/>
          <p:cNvSpPr txBox="1"/>
          <p:nvPr/>
        </p:nvSpPr>
        <p:spPr>
          <a:xfrm>
            <a:off x="1347025" y="3236550"/>
            <a:ext cx="5142600" cy="415500"/>
          </a:xfrm>
          <a:prstGeom prst="rect">
            <a:avLst/>
          </a:prstGeom>
          <a:noFill/>
          <a:ln>
            <a:noFill/>
          </a:ln>
        </p:spPr>
        <p:txBody>
          <a:bodyPr spcFirstLastPara="1" wrap="square" lIns="91425" tIns="91425" rIns="91425" bIns="91425" anchor="t" anchorCtr="0">
            <a:spAutoFit/>
          </a:bodyPr>
          <a:lstStyle/>
          <a:p>
            <a:pPr marL="0" lvl="0" indent="0" algn="just" rtl="0">
              <a:lnSpc>
                <a:spcPct val="150000"/>
              </a:lnSpc>
              <a:spcBef>
                <a:spcPts val="0"/>
              </a:spcBef>
              <a:spcAft>
                <a:spcPts val="0"/>
              </a:spcAft>
              <a:buNone/>
            </a:pPr>
            <a:r>
              <a:rPr lang="nl" sz="1500">
                <a:solidFill>
                  <a:schemeClr val="dk1"/>
                </a:solidFill>
                <a:latin typeface="Calibri"/>
                <a:ea typeface="Calibri"/>
                <a:cs typeface="Calibri"/>
                <a:sym typeface="Calibri"/>
              </a:rPr>
              <a:t>Patient awareness about medication waste</a:t>
            </a:r>
            <a:endParaRPr sz="1500">
              <a:solidFill>
                <a:schemeClr val="dk1"/>
              </a:solidFill>
              <a:latin typeface="Calibri"/>
              <a:ea typeface="Calibri"/>
              <a:cs typeface="Calibri"/>
              <a:sym typeface="Calibri"/>
            </a:endParaRPr>
          </a:p>
        </p:txBody>
      </p:sp>
      <p:sp>
        <p:nvSpPr>
          <p:cNvPr id="155" name="Google Shape;155;p26"/>
          <p:cNvSpPr txBox="1"/>
          <p:nvPr/>
        </p:nvSpPr>
        <p:spPr>
          <a:xfrm>
            <a:off x="1347025" y="4109125"/>
            <a:ext cx="7345800" cy="415500"/>
          </a:xfrm>
          <a:prstGeom prst="rect">
            <a:avLst/>
          </a:prstGeom>
          <a:noFill/>
          <a:ln>
            <a:noFill/>
          </a:ln>
        </p:spPr>
        <p:txBody>
          <a:bodyPr spcFirstLastPara="1" wrap="square" lIns="91425" tIns="91425" rIns="91425" bIns="91425" anchor="t" anchorCtr="0">
            <a:spAutoFit/>
          </a:bodyPr>
          <a:lstStyle/>
          <a:p>
            <a:pPr marL="0" lvl="0" indent="0" algn="just" rtl="0">
              <a:lnSpc>
                <a:spcPct val="150000"/>
              </a:lnSpc>
              <a:spcBef>
                <a:spcPts val="0"/>
              </a:spcBef>
              <a:spcAft>
                <a:spcPts val="0"/>
              </a:spcAft>
              <a:buNone/>
            </a:pPr>
            <a:r>
              <a:rPr lang="nl" sz="1500">
                <a:solidFill>
                  <a:schemeClr val="dk1"/>
                </a:solidFill>
                <a:latin typeface="Calibri"/>
                <a:ea typeface="Calibri"/>
                <a:cs typeface="Calibri"/>
                <a:sym typeface="Calibri"/>
              </a:rPr>
              <a:t>Return unused medication to the pharmacy or throw away as household chemical waste</a:t>
            </a:r>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antoorthema">
  <a:themeElements>
    <a:clrScheme name="Kantoor">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714</Words>
  <Application>Microsoft Office PowerPoint</Application>
  <PresentationFormat>Diavoorstelling (16:9)</PresentationFormat>
  <Paragraphs>36</Paragraphs>
  <Slides>2</Slides>
  <Notes>2</Notes>
  <HiddenSlides>0</HiddenSlides>
  <MMClips>0</MMClips>
  <ScaleCrop>false</ScaleCrop>
  <HeadingPairs>
    <vt:vector size="6" baseType="variant">
      <vt:variant>
        <vt:lpstr>Gebruikte lettertypen</vt:lpstr>
      </vt:variant>
      <vt:variant>
        <vt:i4>2</vt:i4>
      </vt:variant>
      <vt:variant>
        <vt:lpstr>Thema</vt:lpstr>
      </vt:variant>
      <vt:variant>
        <vt:i4>2</vt:i4>
      </vt:variant>
      <vt:variant>
        <vt:lpstr>Diatitels</vt:lpstr>
      </vt:variant>
      <vt:variant>
        <vt:i4>2</vt:i4>
      </vt:variant>
    </vt:vector>
  </HeadingPairs>
  <TitlesOfParts>
    <vt:vector size="6" baseType="lpstr">
      <vt:lpstr>Arial</vt:lpstr>
      <vt:lpstr>Calibri</vt:lpstr>
      <vt:lpstr>Simple Light</vt:lpstr>
      <vt:lpstr>Kantoorthema</vt:lpstr>
      <vt:lpstr>PowerPoint-presentatie</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Piët, J.D. (Joost)</dc:creator>
  <cp:lastModifiedBy>Piët, J.D. (Joost)</cp:lastModifiedBy>
  <cp:revision>1</cp:revision>
  <dcterms:modified xsi:type="dcterms:W3CDTF">2023-05-30T09:12:12Z</dcterms:modified>
</cp:coreProperties>
</file>